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01" r:id="rId36"/>
    <p:sldId id="302" r:id="rId37"/>
    <p:sldId id="303" r:id="rId38"/>
    <p:sldId id="323" r:id="rId39"/>
    <p:sldId id="304" r:id="rId40"/>
    <p:sldId id="305" r:id="rId41"/>
    <p:sldId id="306" r:id="rId42"/>
    <p:sldId id="307" r:id="rId43"/>
    <p:sldId id="308" r:id="rId44"/>
    <p:sldId id="309" r:id="rId45"/>
    <p:sldId id="322" r:id="rId46"/>
    <p:sldId id="311" r:id="rId47"/>
    <p:sldId id="31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EFF"/>
    <a:srgbClr val="FEFEFF"/>
    <a:srgbClr val="FEFFFE"/>
    <a:srgbClr val="FEFFFF"/>
    <a:srgbClr val="FCFEFD"/>
    <a:srgbClr val="FDFEFD"/>
    <a:srgbClr val="FFFEFD"/>
    <a:srgbClr val="FFFF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668" autoAdjust="0"/>
  </p:normalViewPr>
  <p:slideViewPr>
    <p:cSldViewPr snapToGrid="0">
      <p:cViewPr>
        <p:scale>
          <a:sx n="114" d="100"/>
          <a:sy n="114" d="100"/>
        </p:scale>
        <p:origin x="690" y="1014"/>
      </p:cViewPr>
      <p:guideLst>
        <p:guide orient="horz" pos="1068"/>
        <p:guide orient="horz" pos="1443"/>
        <p:guide orient="horz" pos="4029"/>
        <p:guide orient="horz" pos="4210"/>
        <p:guide orient="horz" pos="2556"/>
        <p:guide orient="horz"/>
        <p:guide pos="760"/>
        <p:guide pos="5462"/>
        <p:guide pos="298"/>
        <p:guide pos="2749"/>
        <p:guide pos="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262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FE34-0254-CB4E-A5E4-5F0B8F700389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25CC-1AA9-CA45-AB75-91D94092D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9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D3BD-027A-A147-A84A-68BC2B27E5A1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68234-3C94-5441-9BE6-F55F3848C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E8FD-1005-4FD4-8FCF-07E249C372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14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000" dirty="0">
                <a:latin typeface="Arial" pitchFamily="34" charset="0"/>
              </a:rPr>
              <a:t>Interstate Commerce, International Borders, Federal Territories and Facilities, Native American Tribes and Pueblos</a:t>
            </a:r>
          </a:p>
          <a:p>
            <a:endParaRPr lang="en-US" sz="1000" dirty="0">
              <a:latin typeface="Arial" pitchFamily="34" charset="0"/>
            </a:endParaRPr>
          </a:p>
          <a:p>
            <a:r>
              <a:rPr lang="en-US" sz="1000" dirty="0">
                <a:latin typeface="Arial" pitchFamily="34" charset="0"/>
              </a:rPr>
              <a:t>1824 – Gibbons v. Ogden (first recognition of public health police powers in U.S. Supreme Court decision)</a:t>
            </a:r>
            <a:endParaRPr lang="ru-RU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 Health Insurance Portability and Accountability Act of 1996 – 42 USC Part 1320d and its Privacy Rule (35 CFR Parts 160 and 164)</a:t>
            </a:r>
          </a:p>
          <a:p>
            <a:endParaRPr lang="en-US" dirty="0" smtClean="0"/>
          </a:p>
          <a:p>
            <a:r>
              <a:rPr lang="en-US" dirty="0" smtClean="0"/>
              <a:t>EMTALA, ERISA, ADA, etc.</a:t>
            </a:r>
          </a:p>
          <a:p>
            <a:endParaRPr lang="en-US" dirty="0" smtClean="0"/>
          </a:p>
          <a:p>
            <a:r>
              <a:rPr lang="en-US" dirty="0" smtClean="0"/>
              <a:t>Public Health Benefits: Medicare  (Prescription Rx Part D),  Medicaid, SCHIP, </a:t>
            </a:r>
          </a:p>
          <a:p>
            <a:endParaRPr lang="en-US" dirty="0" smtClean="0"/>
          </a:p>
          <a:p>
            <a:r>
              <a:rPr lang="en-US" dirty="0" smtClean="0"/>
              <a:t>Public Health Service Act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CDC can intervene if the States are not adequately protecting the public’s health (Interstate Commerce Clause)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455D2-A959-4596-B990-C4FC101D19D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Relevant Federal laws may be under the authority of IHS, HHS, Interior, etc.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04369-BB5E-432F-BDE4-B43029577E9E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Necessity for planning for inter-jurisdictional issues</a:t>
            </a: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Per CDC Public Health Law News, December 19, 2007 (http://www2a.cdc.gov/phlp/)</a:t>
            </a:r>
          </a:p>
          <a:p>
            <a:r>
              <a:rPr lang="en-US" dirty="0" smtClean="0"/>
              <a:t>“On December 17, 2007, the U.S. House of Representatives passed House Joint Resolution 59, a companion to U.S. Senate Resolution 13, which passed on October 2, 2007. The Joint Resolution grants Congressional consent to the International Emergency Management Assistance Memorandum (IEMAMOU), a mutual aid agreement executed in 2000 by Conn., Me. Mass., NH, RI and Vermont and the Canadian Provinces of New Brunswick, Newfoundland, Nova Scotia, Prince Edward Island and Quebec.”</a:t>
            </a: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C244C-F7A9-4599-942C-0FAD1D55CBDB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80D69-3EF4-406F-8033-25CF11EEF01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Hold a binational legal forum with Mexican counterparts</a:t>
            </a:r>
          </a:p>
          <a:p>
            <a:pPr>
              <a:defRPr/>
            </a:pPr>
            <a:r>
              <a:rPr lang="en-US" dirty="0" smtClean="0"/>
              <a:t>Continue meeting with this group/create website</a:t>
            </a:r>
          </a:p>
          <a:p>
            <a:pPr>
              <a:defRPr/>
            </a:pPr>
            <a:r>
              <a:rPr lang="en-US" dirty="0" smtClean="0"/>
              <a:t>Engage border health partner organizations</a:t>
            </a:r>
          </a:p>
          <a:p>
            <a:pPr>
              <a:defRPr/>
            </a:pPr>
            <a:r>
              <a:rPr lang="en-US" dirty="0" smtClean="0"/>
              <a:t>Engage entities involved in preparedness and other issues regarding infectious diseases of public health significance</a:t>
            </a:r>
          </a:p>
          <a:p>
            <a:pPr>
              <a:defRPr/>
            </a:pPr>
            <a:r>
              <a:rPr lang="en-US" dirty="0" smtClean="0"/>
              <a:t>Review cross jurisdictional agreements</a:t>
            </a:r>
          </a:p>
          <a:p>
            <a:pPr>
              <a:defRPr/>
            </a:pPr>
            <a:r>
              <a:rPr lang="en-US" dirty="0" smtClean="0"/>
              <a:t>Review considerations of legal issues with regard to least restrictive standard</a:t>
            </a:r>
          </a:p>
          <a:p>
            <a:pPr>
              <a:defRPr/>
            </a:pPr>
            <a:r>
              <a:rPr lang="en-US" dirty="0" smtClean="0"/>
              <a:t>Support legal language for TB to be considered an active infectious disease of public health importance until cured</a:t>
            </a:r>
          </a:p>
          <a:p>
            <a:pPr>
              <a:defRPr/>
            </a:pPr>
            <a:r>
              <a:rPr lang="en-US" dirty="0" smtClean="0"/>
              <a:t>Identify interstate and binational legal issues needing further study</a:t>
            </a:r>
          </a:p>
          <a:p>
            <a:pPr>
              <a:defRPr/>
            </a:pPr>
            <a:r>
              <a:rPr lang="en-US" dirty="0" smtClean="0"/>
              <a:t>Support the ability of tribal governments to have full participation in TB legal determination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Promote tribal inclusion in border TB control activities and planning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Establish mechanisms for sharing information across state and national borders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Expand epidemiologic surveillance initiatives to the ten U.S. and Mexican border states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Promote binational case management and collaborations on contact investigations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Review whether patients in federal custody can be transferred to state or local public health jurisdiction for treatment and case management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Consider mechanism to delay deportation of patients with active TB until treatment is completed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Address resource limitations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Count all TB cases managed in funding determinations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00F70-EB96-4999-BFBC-6E479B9830A0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-111" charset="-128"/>
              </a:rPr>
              <a:t>The map serves as a hyperlink to the network’s webpage. </a:t>
            </a:r>
          </a:p>
          <a:p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5C9D40-34DF-4ABD-B62D-5317BDFCF30A}" type="slidenum">
              <a:rPr lang="en-US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Define public health law and give examples to show the lasting impact law can have on a public health issue.</a:t>
            </a: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FD0BB8-3FA6-49D1-8FC0-BAF92A7FFD0F}" type="slidenum">
              <a:rPr lang="en-US" sz="1200" b="0"/>
              <a:pPr algn="r"/>
              <a:t>36</a:t>
            </a:fld>
            <a:endParaRPr lang="en-US" sz="1200" b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9C5A9-4ABD-43AD-918C-966F321531D7}" type="slidenum">
              <a:rPr lang="en-US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F97208-13E6-4AC5-A1FC-BC5A35F68C7C}" type="slidenum">
              <a:rPr lang="en-US" sz="1200" b="0">
                <a:solidFill>
                  <a:srgbClr val="000000"/>
                </a:solidFill>
              </a:rPr>
              <a:pPr algn="r"/>
              <a:t>40</a:t>
            </a:fld>
            <a:endParaRPr lang="en-US" sz="1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CCFA6-784C-40B3-9A22-9B8759C4781D}" type="slidenum">
              <a:rPr lang="en-US" smtClean="0"/>
              <a:pPr/>
              <a:t>46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24325" indent="-224325"/>
            <a:r>
              <a:rPr lang="en-US" dirty="0" smtClean="0"/>
              <a:t>Other State Public Health Authorities:</a:t>
            </a:r>
          </a:p>
          <a:p>
            <a:pPr marL="224325" indent="-224325"/>
            <a:endParaRPr lang="en-US" dirty="0" smtClean="0"/>
          </a:p>
          <a:p>
            <a:pPr marL="224325" indent="-224325">
              <a:buFontTx/>
              <a:buAutoNum type="arabicPeriod"/>
            </a:pPr>
            <a:r>
              <a:rPr lang="en-US" dirty="0" smtClean="0"/>
              <a:t>Licensure of Individual Health Providers</a:t>
            </a:r>
          </a:p>
          <a:p>
            <a:pPr marL="224325" indent="-224325"/>
            <a:r>
              <a:rPr lang="en-US" dirty="0" smtClean="0"/>
              <a:t>2. Administration of benefit programs such as child nutrition, family planning, cancer detection, tobacco cessation, school health clinics</a:t>
            </a:r>
          </a:p>
          <a:p>
            <a:pPr marL="224325" indent="-224325"/>
            <a:endParaRPr lang="en-US" dirty="0" smtClean="0"/>
          </a:p>
          <a:p>
            <a:pPr marL="224325" indent="-224325"/>
            <a:endParaRPr lang="en-US" dirty="0" smtClean="0"/>
          </a:p>
          <a:p>
            <a:pPr marL="224325" indent="-224325">
              <a:buFontTx/>
              <a:buAutoNum type="arabicPeriod"/>
            </a:pPr>
            <a:endParaRPr lang="en-US" dirty="0" smtClean="0"/>
          </a:p>
          <a:p>
            <a:pPr marL="224325" indent="-224325">
              <a:buFontTx/>
              <a:buAutoNum type="arabicPeriod"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09F4E-6572-4A05-A730-C9F225AE784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State TB laws vary widely – some are TB specific (like CA) and some are general communicable disease laws (like NM)</a:t>
            </a:r>
          </a:p>
          <a:p>
            <a:endParaRPr lang="en-US" dirty="0" smtClean="0"/>
          </a:p>
          <a:p>
            <a:r>
              <a:rPr lang="en-US" dirty="0" smtClean="0"/>
              <a:t>Cf. The Southern US Border States: California, Arizona, New Mexico, Texas</a:t>
            </a:r>
          </a:p>
          <a:p>
            <a:r>
              <a:rPr lang="en-US" dirty="0" smtClean="0"/>
              <a:t>October 3, 2007 TB Legal Forum in Phoenix</a:t>
            </a:r>
          </a:p>
          <a:p>
            <a:endParaRPr lang="en-US" dirty="0" smtClean="0"/>
          </a:p>
          <a:p>
            <a:r>
              <a:rPr lang="en-US" u="sng" dirty="0" smtClean="0"/>
              <a:t>State TB Caselaw</a:t>
            </a:r>
          </a:p>
          <a:p>
            <a:endParaRPr lang="en-US" dirty="0" smtClean="0"/>
          </a:p>
          <a:p>
            <a:r>
              <a:rPr lang="en-US" u="sng" dirty="0" smtClean="0"/>
              <a:t>City of Newark v. J.S</a:t>
            </a:r>
            <a:r>
              <a:rPr lang="en-US" dirty="0" smtClean="0"/>
              <a:t>., 279 N.J. Super, 652 A. 2d 265, 1993 N.J. Super. LEXIS (N.J. Super. Ct. Law Div. 1993).</a:t>
            </a:r>
          </a:p>
          <a:p>
            <a:endParaRPr lang="en-US" dirty="0" smtClean="0"/>
          </a:p>
          <a:p>
            <a:r>
              <a:rPr lang="en-US" u="sng" dirty="0" smtClean="0"/>
              <a:t>Sovannarath v. Hadden</a:t>
            </a:r>
            <a:r>
              <a:rPr lang="en-US" dirty="0" smtClean="0"/>
              <a:t>, 95 Cal. App. 4</a:t>
            </a:r>
            <a:r>
              <a:rPr lang="en-US" baseline="30000" dirty="0" smtClean="0"/>
              <a:t>th</a:t>
            </a:r>
            <a:r>
              <a:rPr lang="en-US" dirty="0" smtClean="0"/>
              <a:t> 1115, 116 Cal. Rptr. 2d 7, 2002 Cal App. LEXIS 42 (Court of Appeals of California, Fifth Appellate District, 2002).</a:t>
            </a:r>
          </a:p>
          <a:p>
            <a:endParaRPr lang="en-US" dirty="0" smtClean="0"/>
          </a:p>
          <a:p>
            <a:r>
              <a:rPr lang="en-US" u="sng" dirty="0" smtClean="0"/>
              <a:t>City of Milwaukee v. Ruby Washington</a:t>
            </a:r>
            <a:r>
              <a:rPr lang="en-US" dirty="0" smtClean="0"/>
              <a:t>, 2007 WI 104, 735 N.W. 2d 111, 2007 Wisc. LEXIS 434 (Supreme Court of Wisconsin, 2007).</a:t>
            </a:r>
          </a:p>
          <a:p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Notice the Act was enacted in 1919 in the aftermath of the Great Influenza Pandemic of 1918-1919</a:t>
            </a:r>
          </a:p>
          <a:p>
            <a:endParaRPr lang="en-US" dirty="0" smtClean="0"/>
          </a:p>
          <a:p>
            <a:r>
              <a:rPr lang="en-US" dirty="0" smtClean="0"/>
              <a:t>The duties of the original NM Department of Health created in 1919 are almost exactly the same in the NM Public Health Act today at Section 24-1-3, </a:t>
            </a:r>
            <a:r>
              <a:rPr lang="en-US" u="sng" dirty="0" smtClean="0"/>
              <a:t>et seq</a:t>
            </a:r>
            <a:r>
              <a:rPr lang="en-US" dirty="0" smtClean="0"/>
              <a:t>., NMSA 1978.</a:t>
            </a: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7338" y="3065961"/>
            <a:ext cx="758952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page: single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338" y="3835402"/>
            <a:ext cx="7589520" cy="215444"/>
          </a:xfrm>
        </p:spPr>
        <p:txBody>
          <a:bodyPr wrap="square" bIns="0" anchor="t" anchorCtr="0">
            <a:sp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80" y="6400800"/>
            <a:ext cx="7252050" cy="4565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 smtClean="0">
                <a:latin typeface="Arial"/>
                <a:cs typeface="Arial"/>
              </a:rPr>
              <a:t>[Enter the presentation name in Insert &gt; Header &amp; Footer]     7/24/2011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90476" y="4656912"/>
            <a:ext cx="2275737" cy="538609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190625" y="2274888"/>
            <a:ext cx="228622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965723" y="2274888"/>
            <a:ext cx="2286222" cy="228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976206" y="4656912"/>
            <a:ext cx="2275737" cy="538609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8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breakou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94454" y="2307303"/>
            <a:ext cx="5986019" cy="2078005"/>
          </a:xfrm>
        </p:spPr>
        <p:txBody>
          <a:bodyPr/>
          <a:lstStyle>
            <a:lvl1pPr>
              <a:spcAft>
                <a:spcPts val="0"/>
              </a:spcAft>
              <a:buFont typeface="Arial" pitchFamily="34" charset="0"/>
              <a:buChar char="»"/>
              <a:defRPr lang="en-US" sz="2800" b="1" kern="1200" baseline="0" dirty="0" smtClean="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228600" indent="4763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/>
            </a:lvl3pPr>
            <a:lvl4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000" y="533400"/>
            <a:ext cx="8305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30000" dirty="0">
                <a:solidFill>
                  <a:schemeClr val="bg1"/>
                </a:solidFill>
                <a:latin typeface="Arial Black" pitchFamily="34" charset="0"/>
                <a:cs typeface="Arial Black"/>
              </a:rPr>
              <a:t>Public Health Law Network</a:t>
            </a:r>
            <a:endParaRPr lang="en-U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5486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 baseline="30000" dirty="0">
                <a:solidFill>
                  <a:srgbClr val="675C5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rgbClr val="00333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00333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8AD355-2B0D-4829-9A8C-79F68D61F1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7338" y="2210461"/>
            <a:ext cx="7589520" cy="153888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6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page: double lines</a:t>
            </a:r>
            <a:br>
              <a:rPr lang="en-US" dirty="0" smtClean="0"/>
            </a:b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338" y="3855674"/>
            <a:ext cx="7589520" cy="215444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80" y="6400800"/>
            <a:ext cx="7259320" cy="4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 smtClean="0">
                <a:latin typeface="Arial"/>
                <a:cs typeface="Arial"/>
              </a:rPr>
              <a:t>[Enter the presentation name in Insert &gt; Header &amp; Footer]     7/24/2011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61555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6500" y="2290763"/>
            <a:ext cx="7464425" cy="2206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48220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0" y="2226459"/>
            <a:ext cx="6406412" cy="430887"/>
          </a:xfrm>
        </p:spPr>
        <p:txBody>
          <a:bodyPr>
            <a:spAutoFit/>
          </a:bodyPr>
          <a:lstStyle>
            <a:lvl1pPr>
              <a:defRPr sz="2800"/>
            </a:lvl1pPr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206500" y="3136900"/>
            <a:ext cx="2463800" cy="13081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560888" y="3136900"/>
            <a:ext cx="2463800" cy="1308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6500" y="4710223"/>
            <a:ext cx="2463800" cy="1308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560888" y="4710223"/>
            <a:ext cx="2463800" cy="1308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482205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84" y="2647509"/>
            <a:ext cx="4508204" cy="256480"/>
          </a:xfrm>
        </p:spPr>
        <p:txBody>
          <a:bodyPr wrap="square">
            <a:spAutoFit/>
          </a:bodyPr>
          <a:lstStyle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206500" y="2403876"/>
            <a:ext cx="2463800" cy="1308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6500" y="4306169"/>
            <a:ext cx="2463800" cy="13081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3880884" y="4335488"/>
            <a:ext cx="4508204" cy="256480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/>
            </a:lvl1pPr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_list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1206500" y="2290763"/>
            <a:ext cx="7464425" cy="2116477"/>
          </a:xfrm>
        </p:spPr>
        <p:txBody>
          <a:bodyPr/>
          <a:lstStyle>
            <a:lvl1pPr>
              <a:defRPr sz="2800"/>
            </a:lvl1pPr>
            <a:lvl2pPr>
              <a:spcAft>
                <a:spcPts val="300"/>
              </a:spcAft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18" y="2194560"/>
            <a:ext cx="3535682" cy="2157001"/>
          </a:xfrm>
        </p:spPr>
        <p:txBody>
          <a:bodyPr/>
          <a:lstStyle>
            <a:lvl1pPr>
              <a:defRPr sz="1600"/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/>
            </a:lvl3pPr>
            <a:lvl4pPr algn="l">
              <a:defRPr sz="1800"/>
            </a:lvl4pPr>
            <a:lvl5pPr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732" y="2194560"/>
            <a:ext cx="3666067" cy="2157001"/>
          </a:xfrm>
        </p:spPr>
        <p:txBody>
          <a:bodyPr/>
          <a:lstStyle>
            <a:lvl1pPr>
              <a:defRPr sz="1600"/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/>
            </a:lvl3pPr>
            <a:lvl4pPr>
              <a:defRPr sz="1800"/>
            </a:lvl4pPr>
            <a:lvl5pPr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477927" y="6400800"/>
            <a:ext cx="4572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698142" y="2296484"/>
            <a:ext cx="2020888" cy="538609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190625" y="2274888"/>
            <a:ext cx="5295900" cy="41259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720" y="1600200"/>
            <a:ext cx="7946136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2194560"/>
            <a:ext cx="7365999" cy="152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placeholder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457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 smtClean="0"/>
              <a:t>Fourth level</a:t>
            </a:r>
          </a:p>
          <a:p>
            <a:pPr marL="4572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00800"/>
            <a:ext cx="4572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fld id="{A4AE216E-30EE-794D-82EB-E7F5CCC91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00169" y="6417304"/>
            <a:ext cx="7464425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June 11, 2012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50" r:id="rId4"/>
    <p:sldLayoutId id="2147483656" r:id="rId5"/>
    <p:sldLayoutId id="2147483657" r:id="rId6"/>
    <p:sldLayoutId id="2147483652" r:id="rId7"/>
    <p:sldLayoutId id="2147483654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FontTx/>
        <a:buNone/>
        <a:defRPr sz="16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Lucida Grande"/>
        <a:buChar char="»"/>
        <a:defRPr sz="1600" b="1" kern="1200">
          <a:solidFill>
            <a:schemeClr val="bg2"/>
          </a:solidFill>
          <a:latin typeface="Arial"/>
          <a:ea typeface="+mn-ea"/>
          <a:cs typeface="+mn-cs"/>
        </a:defRPr>
      </a:lvl2pPr>
      <a:lvl3pPr marL="228600" marR="0" indent="0" algn="l" defTabSz="4572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ClrTx/>
        <a:buSzTx/>
        <a:buFontTx/>
        <a:buNone/>
        <a:tabLst/>
        <a:defRPr sz="1400" kern="1200">
          <a:solidFill>
            <a:schemeClr val="tx1"/>
          </a:solidFill>
          <a:latin typeface="Arial"/>
          <a:ea typeface="+mn-ea"/>
          <a:cs typeface="+mn-cs"/>
        </a:defRPr>
      </a:lvl3pPr>
      <a:lvl4pPr marL="457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Lucida Grande"/>
        <a:buChar char="»"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457200" marR="0" indent="-228600" algn="l" defTabSz="4572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/>
        <a:buNone/>
        <a:tabLst/>
        <a:defRPr lang="en-US" sz="1200" kern="1200" dirty="0" smtClean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kforphl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hodge@publichealthlawnetwork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hodge@publichealthlawnetwork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hyperlink" Target="http://www.google.com/imgres?imgurl=http://www.myhkservices.com/images/help_button5.jpg&amp;imgrefurl=http://www.myhkservices.com/Home_Page.html&amp;usg=__hYPXA1FLqraSIRwpiNIp627W6CM=&amp;h=966&amp;w=1200&amp;sz=300&amp;hl=en&amp;start=18&amp;sig2=bQHUjyseZC5jLqVwY5znxQ&amp;zoom=1&amp;itbs=1&amp;tbnid=WB1bU4HnA8-AZM:&amp;tbnh=121&amp;tbnw=150&amp;prev=/images?q=technical+assistance&amp;hl=en&amp;gbv=2&amp;tbs=isch:1&amp;ei=1cDdTMKoPJLmsQPan7jFC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://www.gohsep.la.gov/training2010.aspx" TargetMode="External"/><Relationship Id="rId4" Type="http://schemas.openxmlformats.org/officeDocument/2006/relationships/hyperlink" Target="http://www.google.com/imgres?imgurl=http://www.gohsep.la.gov/images/training_icon.gif&amp;imgrefurl=http://www.gohsep.la.gov/trainingchoose.aspx&amp;usg=__0o_zdkqXuar_FwEi8RBHpFtgD-U=&amp;h=300&amp;w=421&amp;sz=5&amp;hl=en&amp;start=1&amp;sig2=VvtzJ7xyaJCrLeeWD2eNnA&amp;zoom=1&amp;itbs=1&amp;tbnid=clQcGWQhngiVZM:&amp;tbnh=89&amp;tbnw=125&amp;prev=/images?q=training&amp;hl=en&amp;gbv=2&amp;tbs=isch:1&amp;ei=pMDdTK3oGpOWsgPNseCzC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crees@networkforphl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legis.gov.lc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524000"/>
            <a:ext cx="7754938" cy="313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Examining &amp; Re-Evaluating Legal Authorities for TB Control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Clifford M. Rees, JD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60704" y="4244403"/>
            <a:ext cx="576897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endParaRPr kumimoji="1" lang="en-US" sz="2400" b="1" dirty="0"/>
          </a:p>
          <a:p>
            <a:pPr algn="ctr"/>
            <a:r>
              <a:rPr kumimoji="1" lang="en-US" sz="2400" b="1" dirty="0" smtClean="0"/>
              <a:t>May 31, 2012</a:t>
            </a:r>
            <a:endParaRPr kumimoji="1" lang="en-US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410200"/>
            <a:ext cx="350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6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33309" y="2336442"/>
            <a:ext cx="7923213" cy="2884487"/>
          </a:xfrm>
        </p:spPr>
        <p:txBody>
          <a:bodyPr/>
          <a:lstStyle/>
          <a:p>
            <a:pPr>
              <a:buClr>
                <a:srgbClr val="FFFF00"/>
              </a:buClr>
              <a:buFont typeface="Symbol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U.S.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Constitution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(Article I, Section 8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Commerce Clause – Interstate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Tax and Spend Clause -  General Welfare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  <a:defRPr/>
            </a:pPr>
            <a:endParaRPr lang="en-US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9572" name="Rectangle 20"/>
          <p:cNvSpPr>
            <a:spLocks noChangeArrowheads="1"/>
          </p:cNvSpPr>
          <p:nvPr/>
        </p:nvSpPr>
        <p:spPr bwMode="auto">
          <a:xfrm>
            <a:off x="1295400" y="5181600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None/>
              <a:defRPr/>
            </a:pPr>
            <a:endParaRPr lang="ru-RU" b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536" y="1501775"/>
            <a:ext cx="6389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Federal Health Powers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981200"/>
            <a:ext cx="7772400" cy="4587875"/>
          </a:xfrm>
        </p:spPr>
        <p:txBody>
          <a:bodyPr/>
          <a:lstStyle/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Federal Statutes (USC)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	42 USC Section 264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endParaRPr lang="en-US" sz="1400" b="1" dirty="0" smtClean="0">
              <a:latin typeface="Arial" pitchFamily="34" charset="0"/>
            </a:endParaRP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Federal Regulations (CFR)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	Quarantine Authority (42 CFR Parts 70 and 71)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endParaRPr lang="en-US" sz="1400" b="1" dirty="0" smtClean="0">
              <a:latin typeface="Arial" pitchFamily="34" charset="0"/>
            </a:endParaRP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Federal Executive Orders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	EO 13375 (April 1, 2005)</a:t>
            </a:r>
          </a:p>
          <a:p>
            <a:pPr>
              <a:buClr>
                <a:srgbClr val="FFFF00"/>
              </a:buClr>
              <a:buFont typeface="Symbol" pitchFamily="18" charset="2"/>
              <a:buNone/>
            </a:pPr>
            <a:r>
              <a:rPr lang="en-US" sz="2200" b="1" dirty="0" smtClean="0">
                <a:latin typeface="Arial" pitchFamily="34" charset="0"/>
              </a:rPr>
              <a:t> 	Amending EO 13295 (April 4, 2003) Relating to Certain Influenza Viruses and Quarantinable Communicable Diseases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138" y="1371600"/>
            <a:ext cx="6389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Federal Health Powers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/>
          <a:lstStyle/>
          <a:p>
            <a:pPr lvl="0"/>
            <a:r>
              <a:rPr lang="en-US" b="1" dirty="0" smtClean="0"/>
              <a:t>Basics of Public Health Law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Smallpox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Cholera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Plague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Viral Hemorrhagic Fevers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Infectious Tuberculosis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Yellow Fever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Diphtheria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SARS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/>
              <a:t>Novel Influenza Virus </a:t>
            </a:r>
          </a:p>
          <a:p>
            <a:endParaRPr lang="en-US" dirty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73063" y="1447800"/>
            <a:ext cx="7777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Quarantinable Diseases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55625" y="685800"/>
            <a:ext cx="8435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17725"/>
            <a:ext cx="8458200" cy="47402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Navajo Nation: Adopted the Health Commitment Act of 2006, Title 13 Navajo Nation Code, Section 2101, </a:t>
            </a:r>
            <a:r>
              <a:rPr lang="en-US" sz="2400" b="1" u="sng" dirty="0" smtClean="0"/>
              <a:t>et seq</a:t>
            </a:r>
            <a:r>
              <a:rPr lang="en-US" sz="2400" b="1" dirty="0" smtClean="0"/>
              <a:t>., providing a mechanism for the health commitment of individuals for treatment in the least restrictive setting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If Tribal governments do not have their own laws, they may follow federal or state laws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/>
              <a:t>25 USC Section 198, 25 USC 231,  42 USC Section 243,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/>
              <a:t>42 USC Section 264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 b="1" dirty="0" smtClean="0"/>
          </a:p>
          <a:p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2113" y="1425575"/>
            <a:ext cx="63896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Tribal Health Powers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2085822"/>
            <a:ext cx="8689975" cy="5105400"/>
          </a:xfrm>
        </p:spPr>
        <p:txBody>
          <a:bodyPr/>
          <a:lstStyle/>
          <a:p>
            <a:pPr marL="914400" lvl="1" indent="-457200">
              <a:spcBef>
                <a:spcPct val="40000"/>
              </a:spcBef>
              <a:buFontTx/>
              <a:buNone/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Health Regulations (IHR)-2005 </a:t>
            </a:r>
          </a:p>
          <a:p>
            <a:pPr marL="914400" lvl="1" indent="-457200">
              <a:spcBef>
                <a:spcPct val="40000"/>
              </a:spcBef>
              <a:buFontTx/>
              <a:buNone/>
              <a:defRPr/>
            </a:pPr>
            <a:r>
              <a:rPr lang="en-US" b="1" dirty="0" smtClean="0"/>
              <a:t>Defines Public </a:t>
            </a:r>
            <a:r>
              <a:rPr lang="en-US" b="1" dirty="0"/>
              <a:t>Health Emergency of </a:t>
            </a:r>
            <a:r>
              <a:rPr lang="en-US" b="1" dirty="0" smtClean="0"/>
              <a:t>International Concern </a:t>
            </a:r>
            <a:r>
              <a:rPr lang="en-US" b="1" dirty="0"/>
              <a:t>(PHEIC)</a:t>
            </a:r>
          </a:p>
          <a:p>
            <a:pPr lvl="1">
              <a:spcBef>
                <a:spcPct val="40000"/>
              </a:spcBef>
              <a:defRPr/>
            </a:pPr>
            <a:r>
              <a:rPr lang="en-US" b="1" dirty="0"/>
              <a:t>Requires response on a time-sensitive basis</a:t>
            </a:r>
          </a:p>
          <a:p>
            <a:pPr lvl="1">
              <a:spcBef>
                <a:spcPct val="40000"/>
              </a:spcBef>
              <a:defRPr/>
            </a:pPr>
            <a:r>
              <a:rPr lang="en-US" b="1" dirty="0"/>
              <a:t>Imposes requirements for sharing information between member countries</a:t>
            </a:r>
          </a:p>
          <a:p>
            <a:pPr lvl="1">
              <a:spcBef>
                <a:spcPct val="40000"/>
              </a:spcBef>
              <a:defRPr/>
            </a:pPr>
            <a:r>
              <a:rPr lang="en-US" b="1" dirty="0" smtClean="0"/>
              <a:t>Implemented </a:t>
            </a:r>
            <a:r>
              <a:rPr lang="en-US" b="1" dirty="0"/>
              <a:t>under domestic laws for each </a:t>
            </a:r>
            <a:r>
              <a:rPr lang="en-US" b="1" dirty="0" smtClean="0"/>
              <a:t>country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75" y="1371600"/>
            <a:ext cx="7192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 Health Powers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3" y="2030413"/>
            <a:ext cx="8080375" cy="11430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</a:rPr>
              <a:t>U.S. will implement IHR under principles of  federalism</a:t>
            </a:r>
            <a:endParaRPr lang="en-US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38188" y="3319463"/>
            <a:ext cx="7772400" cy="3176587"/>
          </a:xfrm>
        </p:spPr>
        <p:txBody>
          <a:bodyPr/>
          <a:lstStyle/>
          <a:p>
            <a:pPr lvl="2">
              <a:spcBef>
                <a:spcPct val="40000"/>
              </a:spcBef>
              <a:buFont typeface="Wingdings" pitchFamily="2" charset="2"/>
              <a:buNone/>
            </a:pPr>
            <a:r>
              <a:rPr lang="en-US" sz="2800" b="1" dirty="0" smtClean="0"/>
              <a:t>State and Local public health legal </a:t>
            </a:r>
          </a:p>
          <a:p>
            <a:pPr lvl="2">
              <a:spcBef>
                <a:spcPct val="40000"/>
              </a:spcBef>
              <a:buFont typeface="Wingdings" pitchFamily="2" charset="2"/>
              <a:buNone/>
            </a:pPr>
            <a:r>
              <a:rPr lang="en-US" sz="2800" b="1" dirty="0" smtClean="0"/>
              <a:t>authorities will be honored as well as </a:t>
            </a:r>
          </a:p>
          <a:p>
            <a:pPr lvl="2">
              <a:spcBef>
                <a:spcPct val="40000"/>
              </a:spcBef>
              <a:buFont typeface="Wingdings" pitchFamily="2" charset="2"/>
              <a:buNone/>
            </a:pPr>
            <a:r>
              <a:rPr lang="en-US" sz="2800" b="1" dirty="0" smtClean="0"/>
              <a:t>Federal  legal authorities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9575" y="1425575"/>
            <a:ext cx="71929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 Health Powers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55625" y="685800"/>
            <a:ext cx="8435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Basics of Public Health Law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22671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Inter-Jurisdictional Legal Authorities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72729" y="1447800"/>
            <a:ext cx="7921625" cy="4876800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United States Constitution, Article I, Section 8</a:t>
            </a:r>
            <a:r>
              <a:rPr lang="en-US" sz="2800" b="1" dirty="0" smtClean="0"/>
              <a:t> – Congress shall have the power to regulate Commerce with foreign nations, among the several States and with Indian Tribes; 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u="sng" dirty="0" smtClean="0"/>
          </a:p>
          <a:p>
            <a:pPr eaLnBrk="1" hangingPunct="1"/>
            <a:r>
              <a:rPr lang="en-US" sz="2800" b="1" u="sng" dirty="0" smtClean="0"/>
              <a:t>United States Constitution, Article I, Section 10</a:t>
            </a:r>
            <a:r>
              <a:rPr lang="en-US" sz="2800" b="1" dirty="0" smtClean="0"/>
              <a:t> – No State shall enter into any Treaty, Alliance or Confederation; No State shall, without the consent of Congress . . .  enter into any Agreement or Compact with another State, or with a foreign power . . 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578" y="1493838"/>
            <a:ext cx="83931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Options for U.S. International Agreements: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09575" y="2743200"/>
            <a:ext cx="7812088" cy="31700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14350" indent="-51435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Formal treaties between nations, signed by the President with advice and consent of Congress. </a:t>
            </a:r>
          </a:p>
          <a:p>
            <a:pPr marL="514350" indent="-51435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Agreements negotiated by the US State Department based on its statutory authority.</a:t>
            </a:r>
          </a:p>
          <a:p>
            <a:pPr marL="514350" indent="-51435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600" b="1" dirty="0"/>
              <a:t>Non-binding agreements that do not require involvement by the US State Department.</a:t>
            </a:r>
          </a:p>
          <a:p>
            <a:pPr marL="457200" indent="-457200">
              <a:defRPr/>
            </a:pP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384300"/>
            <a:ext cx="8458199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+mn-lt"/>
              </a:rPr>
              <a:t>Examples of Existing International Agreements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413" y="2494935"/>
            <a:ext cx="7772400" cy="398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/>
              <a:t>Pacific Northwest Emergency Management Arrangement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Pacific Northwest States and  Western Canadian Provinces (April, 1996)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/>
              <a:t>International Emergency Management Assistance Memorandum of Understanding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New England States and Eastern Canadian Provinces (July, 2000)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Great Lakes Border Health Initiative (Fall 2004)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b="1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latin typeface="+mn-lt"/>
              </a:rPr>
              <a:t>Types of Agreements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92138" y="2552700"/>
            <a:ext cx="8215312" cy="4114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International Treaties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Interstate Compacts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Mutual Aid Agreements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Memoranda of Understanding/Agreement -Joint Powers Agreements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b="1" dirty="0" smtClean="0"/>
              <a:t>Professional Services Agreements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1038" y="1676400"/>
            <a:ext cx="8462962" cy="4089400"/>
          </a:xfrm>
        </p:spPr>
        <p:txBody>
          <a:bodyPr/>
          <a:lstStyle/>
          <a:p>
            <a:pPr marL="742950" indent="-742950">
              <a:buSzTx/>
              <a:buFont typeface="+mj-lt"/>
              <a:buAutoNum type="arabicPeriod"/>
              <a:defRPr/>
            </a:pPr>
            <a:r>
              <a:rPr lang="en-US" sz="4000" b="1" dirty="0"/>
              <a:t>Basics of Public Health </a:t>
            </a:r>
            <a:r>
              <a:rPr lang="en-US" sz="4000" b="1" dirty="0" smtClean="0"/>
              <a:t>Law</a:t>
            </a:r>
            <a:endParaRPr lang="en-US" sz="4000" b="1" dirty="0"/>
          </a:p>
          <a:p>
            <a:pPr marL="514350" indent="-514350">
              <a:buSzTx/>
              <a:buFont typeface="+mj-lt"/>
              <a:buAutoNum type="arabicPeriod"/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indent="-742950">
              <a:buSzTx/>
              <a:buFont typeface="+mj-lt"/>
              <a:buAutoNum type="arabicPeriod"/>
              <a:defRPr/>
            </a:pPr>
            <a:r>
              <a:rPr lang="en-US" sz="4000" b="1" dirty="0" smtClean="0"/>
              <a:t>Inter-Jurisdictional Legal Mechanisms Applicable to TB Control</a:t>
            </a:r>
          </a:p>
          <a:p>
            <a:pPr>
              <a:buSzTx/>
              <a:buFont typeface="Symbol" pitchFamily="18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7013" y="6019800"/>
            <a:ext cx="8288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  Developed </a:t>
            </a:r>
            <a:r>
              <a:rPr lang="en-US" sz="1200" b="1" dirty="0"/>
              <a:t>by Clifford M. Rees, </a:t>
            </a:r>
            <a:r>
              <a:rPr lang="en-US" sz="1200" b="1" dirty="0" smtClean="0"/>
              <a:t>JD  </a:t>
            </a:r>
            <a:endParaRPr lang="en-US" sz="1200" b="1" dirty="0"/>
          </a:p>
          <a:p>
            <a:endParaRPr lang="en-US" sz="1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495046"/>
          <a:ext cx="8458201" cy="4436839"/>
        </p:xfrm>
        <a:graphic>
          <a:graphicData uri="http://schemas.openxmlformats.org/drawingml/2006/table">
            <a:tbl>
              <a:tblPr/>
              <a:tblGrid>
                <a:gridCol w="935947"/>
                <a:gridCol w="1540646"/>
                <a:gridCol w="1509852"/>
                <a:gridCol w="1323541"/>
                <a:gridCol w="1364227"/>
                <a:gridCol w="1783988"/>
              </a:tblGrid>
              <a:tr h="284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Federal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Tribal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International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Federal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Homeland Security Presidential Directive  8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-Stafford Act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-Stafford Act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 (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binding)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Article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1, Section 10, U.S. Const.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Stafford Act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EMAC (Emergency)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Aid    (non-emergency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MOU/MOA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MOU/MOA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 (non-binding)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Stafford Act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Local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-Stafford Act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MOU/MOA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             (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non-binding)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Tribal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MOU/MOA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JPA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Treaties?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Inter-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national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 (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binding)</a:t>
                      </a:r>
                      <a:r>
                        <a:rPr lang="en-US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Article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1, Section 10, U.S. Const.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          (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non-binding)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Federal Statute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Stafford Act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Mutual Aid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non-binding)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Treaties?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Treaties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IHR</a:t>
                      </a:r>
                    </a:p>
                  </a:txBody>
                  <a:tcPr marL="45389" marR="4538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1639888"/>
            <a:ext cx="81788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Example of mechanisms </a:t>
            </a:r>
            <a:r>
              <a:rPr lang="en-US" sz="3600" b="1" dirty="0">
                <a:latin typeface="+mn-lt"/>
              </a:rPr>
              <a:t>to transfer </a:t>
            </a:r>
            <a:r>
              <a:rPr lang="en-US" sz="3600" b="1" dirty="0" smtClean="0">
                <a:latin typeface="+mn-lt"/>
              </a:rPr>
              <a:t>TB patients between U.S. jurisdictions</a:t>
            </a:r>
            <a:endParaRPr lang="en-US" sz="3600" b="1" dirty="0">
              <a:latin typeface="+mn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811" y="3530498"/>
            <a:ext cx="8229600" cy="3076780"/>
          </a:xfrm>
        </p:spPr>
        <p:txBody>
          <a:bodyPr/>
          <a:lstStyle/>
          <a:p>
            <a:r>
              <a:rPr lang="en-US" b="1" dirty="0" smtClean="0"/>
              <a:t>Legal agreements for cross-jurisdictional use of TB residential treatment facilities </a:t>
            </a:r>
          </a:p>
          <a:p>
            <a:pPr lvl="1"/>
            <a:r>
              <a:rPr lang="en-US" b="1" dirty="0" smtClean="0"/>
              <a:t>Between Navajo Nation and New Mexico state government</a:t>
            </a:r>
          </a:p>
          <a:p>
            <a:pPr lvl="1"/>
            <a:r>
              <a:rPr lang="en-US" b="1" dirty="0" smtClean="0"/>
              <a:t>Between New Mexico and Texas state governments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201738"/>
            <a:ext cx="8458199" cy="100806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Future Directions </a:t>
            </a:r>
            <a:endParaRPr lang="en-US" sz="3600" b="1" dirty="0">
              <a:latin typeface="+mn-lt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19113" y="1981200"/>
            <a:ext cx="8215312" cy="4190999"/>
          </a:xfrm>
        </p:spPr>
        <p:txBody>
          <a:bodyPr/>
          <a:lstStyle/>
          <a:p>
            <a:r>
              <a:rPr lang="en-US" sz="2800" b="1" dirty="0" smtClean="0"/>
              <a:t>New England Compact on Involuntary Detention for TB Control</a:t>
            </a:r>
          </a:p>
          <a:p>
            <a:pPr lvl="1"/>
            <a:r>
              <a:rPr lang="en-US" sz="2400" b="1" dirty="0" smtClean="0"/>
              <a:t>The National Center for Interstate Compacts-Council of State Governments-</a:t>
            </a:r>
            <a:r>
              <a:rPr lang="en-US" sz="2400" b="1" u="sng" dirty="0" smtClean="0">
                <a:solidFill>
                  <a:srgbClr val="0070C0"/>
                </a:solidFill>
              </a:rPr>
              <a:t>http://www.csg.org/</a:t>
            </a:r>
          </a:p>
          <a:p>
            <a:pPr lvl="1"/>
            <a:endParaRPr lang="en-US" sz="2400" b="1" u="sng" dirty="0" smtClean="0">
              <a:solidFill>
                <a:srgbClr val="0070C0"/>
              </a:solidFill>
            </a:endParaRPr>
          </a:p>
          <a:p>
            <a:r>
              <a:rPr lang="en-US" sz="2800" b="1" dirty="0" smtClean="0"/>
              <a:t>House Bill 709, New Mexico Legislature, 2005 Regular Session</a:t>
            </a:r>
          </a:p>
          <a:p>
            <a:r>
              <a:rPr lang="en-US" sz="2800" b="1" dirty="0" smtClean="0"/>
              <a:t>Interstate Compact on Threatening Communicable Disease (Died on adjournment)</a:t>
            </a: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65163" y="2516188"/>
            <a:ext cx="8251825" cy="3359150"/>
          </a:xfrm>
        </p:spPr>
        <p:txBody>
          <a:bodyPr/>
          <a:lstStyle/>
          <a:p>
            <a:pPr eaLnBrk="1" hangingPunct="1"/>
            <a:r>
              <a:rPr lang="en-US" b="1" dirty="0" smtClean="0"/>
              <a:t>Model/Uniform Infectious Disease Laws</a:t>
            </a:r>
          </a:p>
          <a:p>
            <a:pPr lvl="1" eaLnBrk="1" hangingPunct="1"/>
            <a:r>
              <a:rPr lang="en-US" b="1" dirty="0" smtClean="0"/>
              <a:t>Model State Emergency Health Powers  Act (2001)</a:t>
            </a:r>
          </a:p>
          <a:p>
            <a:pPr lvl="1" eaLnBrk="1" hangingPunct="1"/>
            <a:r>
              <a:rPr lang="en-US" b="1" dirty="0" smtClean="0"/>
              <a:t>“Turning Point” Model State Public Health  Act (2003)</a:t>
            </a:r>
          </a:p>
          <a:p>
            <a:pPr lvl="1" eaLnBrk="1" hangingPunct="1"/>
            <a:r>
              <a:rPr lang="en-US" b="1" dirty="0" smtClean="0"/>
              <a:t>Uniform Law ?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223502"/>
            <a:ext cx="8458200" cy="553998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Future Directions  (Continued) </a:t>
            </a:r>
            <a:endParaRPr lang="en-US" sz="4000" b="1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82600" y="2552700"/>
            <a:ext cx="8142288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Security and Prosperity Partnership (SPP)</a:t>
            </a:r>
          </a:p>
          <a:p>
            <a:pPr lvl="1" eaLnBrk="1" hangingPunct="1"/>
            <a:r>
              <a:rPr lang="en-US" sz="3200" b="1" dirty="0" smtClean="0"/>
              <a:t>Mutual Assistance Agreement-  Nov. 1, 2007 </a:t>
            </a:r>
          </a:p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b="1" dirty="0" smtClean="0"/>
              <a:t>US-Mexico Border Health Commission </a:t>
            </a:r>
          </a:p>
          <a:p>
            <a:pPr lvl="1" eaLnBrk="1" hangingPunct="1"/>
            <a:r>
              <a:rPr lang="en-US" sz="3200" b="1" dirty="0" smtClean="0"/>
              <a:t>International  TB Legal Forums -2010 (El Paso) and 2011 (San Diego)</a:t>
            </a:r>
          </a:p>
          <a:p>
            <a:pPr lvl="1"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1" y="1219200"/>
            <a:ext cx="8458199" cy="553998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+mn-lt"/>
              </a:rPr>
              <a:t>Future Directions (Continued) </a:t>
            </a:r>
            <a:endParaRPr lang="en-US" sz="3600" b="1" dirty="0">
              <a:latin typeface="+mn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457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Inter-Jurisdictional Legal Authorities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TB SCENARIOS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2012"/>
            <a:ext cx="82296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/>
              <a:t>The Network for Public Health Law</a:t>
            </a:r>
          </a:p>
        </p:txBody>
      </p:sp>
      <p:sp>
        <p:nvSpPr>
          <p:cNvPr id="27652" name="Rectangle 3"/>
          <p:cNvSpPr txBox="1">
            <a:spLocks/>
          </p:cNvSpPr>
          <p:nvPr/>
        </p:nvSpPr>
        <p:spPr bwMode="auto">
          <a:xfrm>
            <a:off x="516194" y="1902542"/>
            <a:ext cx="4866967" cy="460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  <a:buFont typeface="Arial" pitchFamily="34" charset="0"/>
              <a:buChar char="•"/>
            </a:pPr>
            <a:r>
              <a:rPr lang="en-US" sz="2200" dirty="0">
                <a:latin typeface="Georgia" pitchFamily="18" charset="0"/>
              </a:rPr>
              <a:t>  </a:t>
            </a:r>
            <a:r>
              <a:rPr lang="en-US" sz="2200" dirty="0">
                <a:latin typeface="+mn-lt"/>
              </a:rPr>
              <a:t>The Network uses law to improve the public’s health.</a:t>
            </a: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</a:pPr>
            <a:endParaRPr lang="en-US" sz="2200" dirty="0">
              <a:latin typeface="+mn-lt"/>
            </a:endParaRP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 Through its 5 regional offices, the Network provides technical assistance, training, and other efforts to individuals and organizations. </a:t>
            </a: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</a:pPr>
            <a:endParaRPr lang="en-US" sz="2200" dirty="0">
              <a:latin typeface="+mn-lt"/>
            </a:endParaRP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 Public health lawyers, practitioners, students, and others committed to applying law to improve the public’s health can join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the Network at </a:t>
            </a:r>
            <a:r>
              <a:rPr lang="en-US" sz="2200" dirty="0" smtClean="0">
                <a:latin typeface="+mn-lt"/>
                <a:hlinkClick r:id="rId3"/>
              </a:rPr>
              <a:t>www.networkforphl.org</a:t>
            </a:r>
            <a:r>
              <a:rPr lang="en-US" sz="2200" dirty="0" smtClean="0">
                <a:latin typeface="+mn-lt"/>
              </a:rPr>
              <a:t>.</a:t>
            </a: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SzPct val="85000"/>
            </a:pPr>
            <a:r>
              <a:rPr lang="en-US" sz="2200" dirty="0" smtClean="0">
                <a:latin typeface="+mn-lt"/>
              </a:rPr>
              <a:t>  </a:t>
            </a:r>
            <a:endParaRPr lang="en-US" sz="2200" dirty="0">
              <a:latin typeface="+mn-lt"/>
            </a:endParaRPr>
          </a:p>
          <a:p>
            <a:pPr eaLnBrk="0" hangingPunct="0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04800" y="1333500"/>
            <a:ext cx="853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7B3D17"/>
                </a:solidFill>
                <a:latin typeface="Perpetua" pitchFamily="18" charset="0"/>
              </a:rPr>
              <a:t/>
            </a:r>
            <a:br>
              <a:rPr lang="en-US" sz="2800" i="1" dirty="0">
                <a:solidFill>
                  <a:srgbClr val="7B3D17"/>
                </a:solidFill>
                <a:latin typeface="Perpetua" pitchFamily="18" charset="0"/>
              </a:rPr>
            </a:br>
            <a:endParaRPr lang="en-US" sz="1800" dirty="0">
              <a:solidFill>
                <a:srgbClr val="7B3D17"/>
              </a:solidFill>
              <a:latin typeface="Georgia" pitchFamily="18" charset="0"/>
            </a:endParaRPr>
          </a:p>
        </p:txBody>
      </p:sp>
      <p:pic>
        <p:nvPicPr>
          <p:cNvPr id="6" name="Picture 4" descr="H:\Documents\Long-term communications planning\Network small pictures\iStock_000011719014X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92" y="2514600"/>
            <a:ext cx="3238500" cy="2149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12875" y="1283677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Public Health Legal Support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5457" y="2092570"/>
            <a:ext cx="7816361" cy="3949799"/>
          </a:xfrm>
        </p:spPr>
        <p:txBody>
          <a:bodyPr/>
          <a:lstStyle/>
          <a:p>
            <a:pPr indent="0" eaLnBrk="1" hangingPunct="1"/>
            <a:r>
              <a:rPr lang="en-US" sz="2800" dirty="0" smtClean="0"/>
              <a:t>At no cost, the Network provides: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Insightful legal assistance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Helpful resources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Opportunities to build connections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 indent="0" eaLnBrk="1" hangingPunct="1"/>
            <a:r>
              <a:rPr lang="en-US" sz="2800" i="1" dirty="0" smtClean="0">
                <a:solidFill>
                  <a:srgbClr val="008877"/>
                </a:solidFill>
              </a:rPr>
              <a:t>With a single point of entry to experts on a wide-range of topics, it’s practical, reliable and seamless.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88720" y="1248520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Who can use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3" y="2025161"/>
            <a:ext cx="8229600" cy="5029200"/>
          </a:xfrm>
        </p:spPr>
        <p:txBody>
          <a:bodyPr rtlCol="0">
            <a:normAutofit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Anyone committed to public health can join the Network: </a:t>
            </a:r>
          </a:p>
          <a:p>
            <a:pPr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/>
              <a:t>Local, state, tribal and federal public health officials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/>
              <a:t>Public health practitioners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/>
              <a:t>Attorneys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/>
              <a:t>Policy-makers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dirty="0" smtClean="0"/>
              <a:t>Advocates</a:t>
            </a:r>
          </a:p>
          <a:p>
            <a:pPr indent="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53899" y="1046284"/>
            <a:ext cx="7946136" cy="615553"/>
          </a:xfrm>
        </p:spPr>
        <p:txBody>
          <a:bodyPr/>
          <a:lstStyle/>
          <a:p>
            <a:r>
              <a:rPr lang="en-US" sz="4000" dirty="0" smtClean="0"/>
              <a:t>Public Health </a:t>
            </a:r>
            <a:r>
              <a:rPr lang="en-US" sz="4000" dirty="0"/>
              <a:t>T</a:t>
            </a:r>
            <a:r>
              <a:rPr lang="en-US" sz="4000" dirty="0" smtClean="0"/>
              <a:t>opics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674077" y="2526330"/>
            <a:ext cx="4038600" cy="3421449"/>
          </a:xfrm>
        </p:spPr>
        <p:txBody>
          <a:bodyPr/>
          <a:lstStyle/>
          <a:p>
            <a:pPr lvl="1"/>
            <a:r>
              <a:rPr lang="en-US" sz="1800" dirty="0" smtClean="0"/>
              <a:t>Cross-border public health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Emergency legal preparedness and response</a:t>
            </a:r>
          </a:p>
          <a:p>
            <a:pPr lvl="1"/>
            <a:r>
              <a:rPr lang="en-US" sz="1800" dirty="0" smtClean="0"/>
              <a:t>Environmental public health</a:t>
            </a:r>
          </a:p>
          <a:p>
            <a:pPr lvl="1"/>
            <a:r>
              <a:rPr lang="en-US" sz="1800" dirty="0" smtClean="0"/>
              <a:t>Food safety</a:t>
            </a:r>
          </a:p>
          <a:p>
            <a:pPr lvl="1"/>
            <a:r>
              <a:rPr lang="en-US" sz="1800" dirty="0" smtClean="0"/>
              <a:t>Health reform</a:t>
            </a:r>
          </a:p>
          <a:p>
            <a:pPr lvl="1"/>
            <a:r>
              <a:rPr lang="en-US" sz="1800" dirty="0" smtClean="0"/>
              <a:t>Health information data sharing</a:t>
            </a:r>
          </a:p>
          <a:p>
            <a:pPr lvl="1"/>
            <a:r>
              <a:rPr lang="en-US" sz="1800" dirty="0" smtClean="0"/>
              <a:t>Injury prevention and safety</a:t>
            </a:r>
          </a:p>
          <a:p>
            <a:pPr lvl="1"/>
            <a:endParaRPr lang="en-US" sz="2000" dirty="0" smtClean="0"/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988169" y="2510822"/>
            <a:ext cx="4006362" cy="2857192"/>
          </a:xfrm>
        </p:spPr>
        <p:txBody>
          <a:bodyPr/>
          <a:lstStyle/>
          <a:p>
            <a:pPr lvl="1"/>
            <a:r>
              <a:rPr lang="en-US" sz="1800" dirty="0" smtClean="0"/>
              <a:t>Obesity prevention</a:t>
            </a:r>
          </a:p>
          <a:p>
            <a:pPr lvl="1"/>
            <a:r>
              <a:rPr lang="en-US" sz="1800" dirty="0" smtClean="0"/>
              <a:t>Public health agency accreditation and shared service delivery</a:t>
            </a:r>
          </a:p>
          <a:p>
            <a:pPr lvl="1"/>
            <a:r>
              <a:rPr lang="en-US" sz="1800" dirty="0" smtClean="0"/>
              <a:t>Public health statutes and regulatory information</a:t>
            </a:r>
          </a:p>
          <a:p>
            <a:pPr lvl="1"/>
            <a:r>
              <a:rPr lang="en-US" sz="1800" dirty="0" smtClean="0"/>
              <a:t>Tobacco control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Tribal public health law</a:t>
            </a:r>
          </a:p>
          <a:p>
            <a:pPr lvl="1"/>
            <a:r>
              <a:rPr lang="en-US" sz="1800" dirty="0" smtClean="0"/>
              <a:t>And other topics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4931" y="1688121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Working with experts around the country, the Network provides support on a variety of </a:t>
            </a:r>
            <a:r>
              <a:rPr lang="en-US" sz="2000" dirty="0" smtClean="0">
                <a:latin typeface="+mn-lt"/>
              </a:rPr>
              <a:t>topics: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90717" y="1607318"/>
            <a:ext cx="7772400" cy="4589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Levels of Jurisdiction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International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Federal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State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Local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Tribal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2600" y="685800"/>
            <a:ext cx="80692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Basics of Public Health 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88720" y="1424360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Legal Technical </a:t>
            </a:r>
            <a:r>
              <a:rPr lang="en-US" sz="4000" dirty="0"/>
              <a:t>A</a:t>
            </a:r>
            <a:r>
              <a:rPr lang="en-US" sz="4000" dirty="0" smtClean="0"/>
              <a:t>ssistance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43616" y="2194560"/>
            <a:ext cx="7365999" cy="2605842"/>
          </a:xfrm>
        </p:spPr>
        <p:txBody>
          <a:bodyPr/>
          <a:lstStyle/>
          <a:p>
            <a:pPr indent="0" eaLnBrk="1" hangingPunct="1"/>
            <a:r>
              <a:rPr lang="en-US" sz="2400" dirty="0" smtClean="0"/>
              <a:t>Legal assistance can include:</a:t>
            </a:r>
          </a:p>
          <a:p>
            <a:pPr lvl="1" eaLnBrk="1" hangingPunct="1"/>
            <a:r>
              <a:rPr lang="en-US" sz="2400" dirty="0" smtClean="0"/>
              <a:t>Strategizing about potential legal options</a:t>
            </a:r>
          </a:p>
          <a:p>
            <a:pPr lvl="1" eaLnBrk="1" hangingPunct="1"/>
            <a:r>
              <a:rPr lang="en-US" sz="2400" dirty="0" smtClean="0"/>
              <a:t>Help finding experts, resources and tools</a:t>
            </a:r>
          </a:p>
          <a:p>
            <a:pPr lvl="1" eaLnBrk="1" hangingPunct="1"/>
            <a:r>
              <a:rPr lang="en-US" sz="2400" dirty="0" smtClean="0"/>
              <a:t>Support to develop, implement and enforce legislation, statutes or regulations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57200" y="57150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Technical assistance does not  include providing legal advice or representation.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188720" y="1406776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Access Helpful Resources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700454" y="2173776"/>
            <a:ext cx="5181600" cy="4837222"/>
          </a:xfrm>
        </p:spPr>
        <p:txBody>
          <a:bodyPr/>
          <a:lstStyle/>
          <a:p>
            <a:pPr lvl="1"/>
            <a:r>
              <a:rPr lang="en-US" sz="2400" dirty="0" smtClean="0"/>
              <a:t>Network products, such as fact sheets, tables of state laws, legal briefs and more</a:t>
            </a:r>
          </a:p>
          <a:p>
            <a:pPr lvl="1"/>
            <a:r>
              <a:rPr lang="en-US" sz="2400" dirty="0" smtClean="0"/>
              <a:t>Monthly webinar series</a:t>
            </a:r>
            <a:endParaRPr lang="en-US" sz="2400" dirty="0"/>
          </a:p>
          <a:p>
            <a:pPr lvl="1"/>
            <a:r>
              <a:rPr lang="en-US" sz="2400" dirty="0" smtClean="0"/>
              <a:t>Public health </a:t>
            </a:r>
            <a:r>
              <a:rPr lang="en-US" sz="2400" dirty="0"/>
              <a:t>l</a:t>
            </a:r>
            <a:r>
              <a:rPr lang="en-US" sz="2400" dirty="0" smtClean="0"/>
              <a:t>awyer </a:t>
            </a:r>
            <a:r>
              <a:rPr lang="en-US" sz="2400" dirty="0"/>
              <a:t>d</a:t>
            </a:r>
            <a:r>
              <a:rPr lang="en-US" sz="2400" dirty="0" smtClean="0"/>
              <a:t>irectory</a:t>
            </a:r>
          </a:p>
          <a:p>
            <a:pPr lvl="1"/>
            <a:r>
              <a:rPr lang="en-US" sz="2400" dirty="0" smtClean="0"/>
              <a:t>Library of legal assistance questions and answers</a:t>
            </a:r>
          </a:p>
          <a:p>
            <a:pPr lvl="1"/>
            <a:r>
              <a:rPr lang="en-US" sz="2400" dirty="0" smtClean="0"/>
              <a:t>External resources</a:t>
            </a:r>
          </a:p>
          <a:p>
            <a:pPr lvl="1"/>
            <a:r>
              <a:rPr lang="en-US" sz="2400" dirty="0" smtClean="0"/>
              <a:t>Network newsletters</a:t>
            </a:r>
          </a:p>
          <a:p>
            <a:pPr lvl="1"/>
            <a:r>
              <a:rPr lang="en-US" sz="2400" dirty="0" smtClean="0"/>
              <a:t>Events</a:t>
            </a:r>
            <a:endParaRPr lang="en-US" sz="2400" dirty="0"/>
          </a:p>
          <a:p>
            <a:pPr indent="0" eaLnBrk="1" hangingPunct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8616" r="14945" b="8395"/>
          <a:stretch/>
        </p:blipFill>
        <p:spPr bwMode="auto">
          <a:xfrm>
            <a:off x="6198571" y="2215670"/>
            <a:ext cx="2765186" cy="207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3009" r="21763" b="5914"/>
          <a:stretch/>
        </p:blipFill>
        <p:spPr bwMode="auto">
          <a:xfrm>
            <a:off x="5609492" y="3446593"/>
            <a:ext cx="2570139" cy="255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188720" y="1345232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Join the Network at no cost: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2154115"/>
            <a:ext cx="5278315" cy="3349635"/>
          </a:xfrm>
        </p:spPr>
        <p:txBody>
          <a:bodyPr/>
          <a:lstStyle/>
          <a:p>
            <a:pPr lvl="1" eaLnBrk="1" hangingPunct="1"/>
            <a:r>
              <a:rPr lang="en-US" sz="2000" dirty="0" smtClean="0"/>
              <a:t>Get the latest information on public health law</a:t>
            </a:r>
          </a:p>
          <a:p>
            <a:pPr lvl="1" eaLnBrk="1" hangingPunct="1"/>
            <a:r>
              <a:rPr lang="en-US" sz="2000" dirty="0" smtClean="0"/>
              <a:t>Connect with others in the Network</a:t>
            </a:r>
          </a:p>
          <a:p>
            <a:pPr lvl="1"/>
            <a:r>
              <a:rPr lang="en-US" sz="2000" dirty="0"/>
              <a:t>Share your public health law knowledge and </a:t>
            </a:r>
            <a:r>
              <a:rPr lang="en-US" sz="2000" dirty="0" smtClean="0"/>
              <a:t>experiences</a:t>
            </a:r>
          </a:p>
          <a:p>
            <a:pPr lvl="1" eaLnBrk="1" hangingPunct="1"/>
            <a:r>
              <a:rPr lang="en-US" sz="2000" dirty="0" smtClean="0"/>
              <a:t>Get help developing, implementing and enforcing public health laws</a:t>
            </a:r>
          </a:p>
          <a:p>
            <a:pPr lvl="1" eaLnBrk="1" hangingPunct="1"/>
            <a:r>
              <a:rPr lang="en-US" sz="2000" dirty="0" smtClean="0"/>
              <a:t>Access legal assistance and resources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050" name="Picture 2" descr="G:\Network Marketing\Marketing toolkit long term\pictures\downloaded\8380761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58" y="2509044"/>
            <a:ext cx="2857500" cy="19048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162696" y="1239715"/>
            <a:ext cx="7946136" cy="55399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National Scope with Local Expertise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562704" y="1948960"/>
            <a:ext cx="6515104" cy="2108269"/>
          </a:xfrm>
        </p:spPr>
        <p:txBody>
          <a:bodyPr/>
          <a:lstStyle/>
          <a:p>
            <a:pPr lvl="1"/>
            <a:r>
              <a:rPr lang="en-US" sz="2400" dirty="0" smtClean="0"/>
              <a:t>Provides support across the country</a:t>
            </a:r>
            <a:endParaRPr lang="en-US" sz="2400" dirty="0"/>
          </a:p>
          <a:p>
            <a:pPr lvl="1"/>
            <a:r>
              <a:rPr lang="en-US" sz="2400" dirty="0" smtClean="0"/>
              <a:t>Divided into 5 Regions to provide local and state support</a:t>
            </a:r>
            <a:endParaRPr lang="en-US" sz="2400" dirty="0"/>
          </a:p>
          <a:p>
            <a:pPr lvl="1"/>
            <a:r>
              <a:rPr lang="en-US" sz="2400" dirty="0" smtClean="0"/>
              <a:t>Contact your Region for assistance</a:t>
            </a:r>
            <a:endParaRPr lang="en-US" sz="2400" dirty="0"/>
          </a:p>
          <a:p>
            <a:pPr eaLnBrk="1" hangingPunct="1"/>
            <a:endParaRPr lang="en-US" dirty="0" smtClean="0"/>
          </a:p>
        </p:txBody>
      </p:sp>
      <p:pic>
        <p:nvPicPr>
          <p:cNvPr id="1040" name="Picture 16" descr="G:\Network Marketing\Marketing toolkit long term\map files\Network_Region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85" y="3914683"/>
            <a:ext cx="5510784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197864" y="1090247"/>
            <a:ext cx="7946136" cy="615553"/>
          </a:xfrm>
        </p:spPr>
        <p:txBody>
          <a:bodyPr/>
          <a:lstStyle/>
          <a:p>
            <a:r>
              <a:rPr lang="en-US" sz="4000" dirty="0" smtClean="0"/>
              <a:t>Five Regions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481117" y="1791623"/>
            <a:ext cx="7566159" cy="5037276"/>
          </a:xfrm>
        </p:spPr>
        <p:txBody>
          <a:bodyPr/>
          <a:lstStyle/>
          <a:p>
            <a:pPr indent="0" eaLnBrk="1" hangingPunct="1"/>
            <a:r>
              <a:rPr lang="en-US" sz="2000" b="1" dirty="0" smtClean="0"/>
              <a:t>National Coordinating Center/Northern Region</a:t>
            </a:r>
          </a:p>
          <a:p>
            <a:pPr lvl="1" eaLnBrk="1" hangingPunct="1"/>
            <a:r>
              <a:rPr lang="en-US" dirty="0" smtClean="0"/>
              <a:t>Public Health Law Center at William Mitchell College of Law</a:t>
            </a:r>
          </a:p>
          <a:p>
            <a:pPr indent="0" eaLnBrk="1" hangingPunct="1"/>
            <a:r>
              <a:rPr lang="en-US" sz="2000" b="1" dirty="0" smtClean="0"/>
              <a:t>Eastern Region</a:t>
            </a:r>
          </a:p>
          <a:p>
            <a:pPr lvl="1" eaLnBrk="1" hangingPunct="1"/>
            <a:r>
              <a:rPr lang="en-US" dirty="0" smtClean="0"/>
              <a:t>The University of Maryland School of Law working with the John Hopkins Bloomberg School of Public Health</a:t>
            </a:r>
          </a:p>
          <a:p>
            <a:pPr indent="0" eaLnBrk="1" hangingPunct="1"/>
            <a:r>
              <a:rPr lang="en-US" sz="2000" b="1" dirty="0" smtClean="0"/>
              <a:t>Mid-States Region</a:t>
            </a:r>
          </a:p>
          <a:p>
            <a:pPr lvl="1" eaLnBrk="1" hangingPunct="1"/>
            <a:r>
              <a:rPr lang="en-US" dirty="0" smtClean="0"/>
              <a:t>University of Michigan School of Public Health</a:t>
            </a:r>
          </a:p>
          <a:p>
            <a:pPr indent="0" eaLnBrk="1" hangingPunct="1"/>
            <a:r>
              <a:rPr lang="en-US" sz="2000" b="1" dirty="0" smtClean="0"/>
              <a:t>Southeastern Region</a:t>
            </a:r>
          </a:p>
          <a:p>
            <a:pPr lvl="1" eaLnBrk="1" hangingPunct="1"/>
            <a:r>
              <a:rPr lang="en-US" dirty="0" smtClean="0"/>
              <a:t>UNC </a:t>
            </a:r>
            <a:r>
              <a:rPr lang="en-US" dirty="0" err="1" smtClean="0"/>
              <a:t>Gillings</a:t>
            </a:r>
            <a:r>
              <a:rPr lang="en-US" dirty="0" smtClean="0"/>
              <a:t> School of Global Public Health working with the National Health Law Program</a:t>
            </a:r>
          </a:p>
          <a:p>
            <a:pPr indent="0" eaLnBrk="1" hangingPunct="1"/>
            <a:r>
              <a:rPr lang="en-US" sz="2000" b="1" dirty="0" smtClean="0">
                <a:solidFill>
                  <a:srgbClr val="FF0000"/>
                </a:solidFill>
              </a:rPr>
              <a:t>Western Region</a:t>
            </a:r>
          </a:p>
          <a:p>
            <a:pPr lvl="1" eaLnBrk="1" hangingPunct="1"/>
            <a:r>
              <a:rPr lang="en-US" dirty="0" smtClean="0"/>
              <a:t>Sandra Day O’Connor College of Law at Arizona State University working with the University of New Mexico School of Law </a:t>
            </a:r>
          </a:p>
          <a:p>
            <a:endParaRPr lang="en-US" dirty="0" smtClean="0"/>
          </a:p>
        </p:txBody>
      </p:sp>
      <p:pic>
        <p:nvPicPr>
          <p:cNvPr id="6146" name="Picture 2" descr="\\ginsburg\groups\Network Marketing\Marketing toolkit long term\map files\map_rgb\eastern_region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8" y="2760784"/>
            <a:ext cx="881380" cy="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ginsburg\groups\Network Marketing\Marketing toolkit long term\map files\map_rgb\midstates_region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8" y="3774143"/>
            <a:ext cx="995680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ginsburg\groups\Network Marketing\Marketing toolkit long term\map files\map_rgb\northern_region_rgb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" y="2071375"/>
            <a:ext cx="1007110" cy="3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ginsburg\groups\Network Marketing\Marketing toolkit long term\map files\map_rgb\southeastern_region_rgb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" y="4747413"/>
            <a:ext cx="1007110" cy="5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ginsburg\groups\Network Marketing\Marketing toolkit long term\map files\map_rgb\western_region_rgb-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" y="5613960"/>
            <a:ext cx="100711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614515" y="1401096"/>
            <a:ext cx="5240595" cy="43088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</a:rPr>
              <a:t>The Network - Western Region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23" y="774290"/>
            <a:ext cx="3662516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638" y="747252"/>
            <a:ext cx="350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reeform 168"/>
          <p:cNvSpPr>
            <a:spLocks/>
          </p:cNvSpPr>
          <p:nvPr/>
        </p:nvSpPr>
        <p:spPr bwMode="auto">
          <a:xfrm>
            <a:off x="0" y="1981200"/>
            <a:ext cx="1301750" cy="2382838"/>
          </a:xfrm>
          <a:custGeom>
            <a:avLst/>
            <a:gdLst>
              <a:gd name="T0" fmla="*/ 2147483647 w 1295"/>
              <a:gd name="T1" fmla="*/ 2147483647 h 2212"/>
              <a:gd name="T2" fmla="*/ 2147483647 w 1295"/>
              <a:gd name="T3" fmla="*/ 2147483647 h 2212"/>
              <a:gd name="T4" fmla="*/ 2147483647 w 1295"/>
              <a:gd name="T5" fmla="*/ 2147483647 h 2212"/>
              <a:gd name="T6" fmla="*/ 2147483647 w 1295"/>
              <a:gd name="T7" fmla="*/ 2147483647 h 2212"/>
              <a:gd name="T8" fmla="*/ 2147483647 w 1295"/>
              <a:gd name="T9" fmla="*/ 2147483647 h 2212"/>
              <a:gd name="T10" fmla="*/ 2147483647 w 1295"/>
              <a:gd name="T11" fmla="*/ 2147483647 h 2212"/>
              <a:gd name="T12" fmla="*/ 2147483647 w 1295"/>
              <a:gd name="T13" fmla="*/ 2147483647 h 2212"/>
              <a:gd name="T14" fmla="*/ 2147483647 w 1295"/>
              <a:gd name="T15" fmla="*/ 2147483647 h 2212"/>
              <a:gd name="T16" fmla="*/ 2147483647 w 1295"/>
              <a:gd name="T17" fmla="*/ 2147483647 h 2212"/>
              <a:gd name="T18" fmla="*/ 2147483647 w 1295"/>
              <a:gd name="T19" fmla="*/ 2147483647 h 2212"/>
              <a:gd name="T20" fmla="*/ 2147483647 w 1295"/>
              <a:gd name="T21" fmla="*/ 2147483647 h 2212"/>
              <a:gd name="T22" fmla="*/ 2147483647 w 1295"/>
              <a:gd name="T23" fmla="*/ 2147483647 h 2212"/>
              <a:gd name="T24" fmla="*/ 2147483647 w 1295"/>
              <a:gd name="T25" fmla="*/ 2147483647 h 2212"/>
              <a:gd name="T26" fmla="*/ 2147483647 w 1295"/>
              <a:gd name="T27" fmla="*/ 2147483647 h 2212"/>
              <a:gd name="T28" fmla="*/ 2147483647 w 1295"/>
              <a:gd name="T29" fmla="*/ 2147483647 h 2212"/>
              <a:gd name="T30" fmla="*/ 2147483647 w 1295"/>
              <a:gd name="T31" fmla="*/ 2147483647 h 2212"/>
              <a:gd name="T32" fmla="*/ 2147483647 w 1295"/>
              <a:gd name="T33" fmla="*/ 2147483647 h 2212"/>
              <a:gd name="T34" fmla="*/ 2147483647 w 1295"/>
              <a:gd name="T35" fmla="*/ 2147483647 h 2212"/>
              <a:gd name="T36" fmla="*/ 2147483647 w 1295"/>
              <a:gd name="T37" fmla="*/ 2147483647 h 2212"/>
              <a:gd name="T38" fmla="*/ 2147483647 w 1295"/>
              <a:gd name="T39" fmla="*/ 2147483647 h 2212"/>
              <a:gd name="T40" fmla="*/ 2147483647 w 1295"/>
              <a:gd name="T41" fmla="*/ 2147483647 h 2212"/>
              <a:gd name="T42" fmla="*/ 2147483647 w 1295"/>
              <a:gd name="T43" fmla="*/ 2147483647 h 2212"/>
              <a:gd name="T44" fmla="*/ 2147483647 w 1295"/>
              <a:gd name="T45" fmla="*/ 2147483647 h 2212"/>
              <a:gd name="T46" fmla="*/ 2147483647 w 1295"/>
              <a:gd name="T47" fmla="*/ 2147483647 h 2212"/>
              <a:gd name="T48" fmla="*/ 2147483647 w 1295"/>
              <a:gd name="T49" fmla="*/ 2147483647 h 2212"/>
              <a:gd name="T50" fmla="*/ 2147483647 w 1295"/>
              <a:gd name="T51" fmla="*/ 2147483647 h 2212"/>
              <a:gd name="T52" fmla="*/ 2147483647 w 1295"/>
              <a:gd name="T53" fmla="*/ 2147483647 h 2212"/>
              <a:gd name="T54" fmla="*/ 2147483647 w 1295"/>
              <a:gd name="T55" fmla="*/ 2147483647 h 2212"/>
              <a:gd name="T56" fmla="*/ 2147483647 w 1295"/>
              <a:gd name="T57" fmla="*/ 2147483647 h 2212"/>
              <a:gd name="T58" fmla="*/ 2147483647 w 1295"/>
              <a:gd name="T59" fmla="*/ 2147483647 h 2212"/>
              <a:gd name="T60" fmla="*/ 2147483647 w 1295"/>
              <a:gd name="T61" fmla="*/ 2147483647 h 2212"/>
              <a:gd name="T62" fmla="*/ 2147483647 w 1295"/>
              <a:gd name="T63" fmla="*/ 2147483647 h 2212"/>
              <a:gd name="T64" fmla="*/ 2147483647 w 1295"/>
              <a:gd name="T65" fmla="*/ 2147483647 h 2212"/>
              <a:gd name="T66" fmla="*/ 2147483647 w 1295"/>
              <a:gd name="T67" fmla="*/ 2147483647 h 2212"/>
              <a:gd name="T68" fmla="*/ 2147483647 w 1295"/>
              <a:gd name="T69" fmla="*/ 2147483647 h 2212"/>
              <a:gd name="T70" fmla="*/ 2147483647 w 1295"/>
              <a:gd name="T71" fmla="*/ 2147483647 h 2212"/>
              <a:gd name="T72" fmla="*/ 2147483647 w 1295"/>
              <a:gd name="T73" fmla="*/ 2147483647 h 2212"/>
              <a:gd name="T74" fmla="*/ 2147483647 w 1295"/>
              <a:gd name="T75" fmla="*/ 2147483647 h 2212"/>
              <a:gd name="T76" fmla="*/ 2147483647 w 1295"/>
              <a:gd name="T77" fmla="*/ 2147483647 h 2212"/>
              <a:gd name="T78" fmla="*/ 2147483647 w 1295"/>
              <a:gd name="T79" fmla="*/ 2147483647 h 2212"/>
              <a:gd name="T80" fmla="*/ 2147483647 w 1295"/>
              <a:gd name="T81" fmla="*/ 2147483647 h 2212"/>
              <a:gd name="T82" fmla="*/ 2147483647 w 1295"/>
              <a:gd name="T83" fmla="*/ 2147483647 h 2212"/>
              <a:gd name="T84" fmla="*/ 2147483647 w 1295"/>
              <a:gd name="T85" fmla="*/ 2147483647 h 2212"/>
              <a:gd name="T86" fmla="*/ 2147483647 w 1295"/>
              <a:gd name="T87" fmla="*/ 2147483647 h 2212"/>
              <a:gd name="T88" fmla="*/ 2147483647 w 1295"/>
              <a:gd name="T89" fmla="*/ 2147483647 h 2212"/>
              <a:gd name="T90" fmla="*/ 2147483647 w 1295"/>
              <a:gd name="T91" fmla="*/ 2147483647 h 2212"/>
              <a:gd name="T92" fmla="*/ 2147483647 w 1295"/>
              <a:gd name="T93" fmla="*/ 2147483647 h 22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95"/>
              <a:gd name="T142" fmla="*/ 0 h 2212"/>
              <a:gd name="T143" fmla="*/ 1295 w 1295"/>
              <a:gd name="T144" fmla="*/ 2212 h 221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95" h="2212">
                <a:moveTo>
                  <a:pt x="1129" y="2205"/>
                </a:moveTo>
                <a:lnTo>
                  <a:pt x="735" y="2166"/>
                </a:lnTo>
                <a:lnTo>
                  <a:pt x="732" y="2159"/>
                </a:lnTo>
                <a:lnTo>
                  <a:pt x="728" y="2140"/>
                </a:lnTo>
                <a:lnTo>
                  <a:pt x="730" y="2130"/>
                </a:lnTo>
                <a:lnTo>
                  <a:pt x="735" y="2127"/>
                </a:lnTo>
                <a:lnTo>
                  <a:pt x="730" y="2122"/>
                </a:lnTo>
                <a:lnTo>
                  <a:pt x="726" y="2121"/>
                </a:lnTo>
                <a:lnTo>
                  <a:pt x="721" y="2105"/>
                </a:lnTo>
                <a:lnTo>
                  <a:pt x="722" y="2098"/>
                </a:lnTo>
                <a:lnTo>
                  <a:pt x="720" y="2031"/>
                </a:lnTo>
                <a:lnTo>
                  <a:pt x="687" y="1960"/>
                </a:lnTo>
                <a:lnTo>
                  <a:pt x="666" y="1940"/>
                </a:lnTo>
                <a:lnTo>
                  <a:pt x="651" y="1911"/>
                </a:lnTo>
                <a:lnTo>
                  <a:pt x="611" y="1876"/>
                </a:lnTo>
                <a:lnTo>
                  <a:pt x="586" y="1878"/>
                </a:lnTo>
                <a:lnTo>
                  <a:pt x="573" y="1863"/>
                </a:lnTo>
                <a:lnTo>
                  <a:pt x="582" y="1843"/>
                </a:lnTo>
                <a:lnTo>
                  <a:pt x="575" y="1832"/>
                </a:lnTo>
                <a:lnTo>
                  <a:pt x="576" y="1819"/>
                </a:lnTo>
                <a:lnTo>
                  <a:pt x="562" y="1804"/>
                </a:lnTo>
                <a:lnTo>
                  <a:pt x="521" y="1799"/>
                </a:lnTo>
                <a:lnTo>
                  <a:pt x="499" y="1789"/>
                </a:lnTo>
                <a:lnTo>
                  <a:pt x="469" y="1764"/>
                </a:lnTo>
                <a:lnTo>
                  <a:pt x="452" y="1720"/>
                </a:lnTo>
                <a:lnTo>
                  <a:pt x="427" y="1699"/>
                </a:lnTo>
                <a:lnTo>
                  <a:pt x="400" y="1693"/>
                </a:lnTo>
                <a:lnTo>
                  <a:pt x="327" y="1659"/>
                </a:lnTo>
                <a:lnTo>
                  <a:pt x="303" y="1659"/>
                </a:lnTo>
                <a:lnTo>
                  <a:pt x="272" y="1641"/>
                </a:lnTo>
                <a:lnTo>
                  <a:pt x="253" y="1622"/>
                </a:lnTo>
                <a:lnTo>
                  <a:pt x="253" y="1605"/>
                </a:lnTo>
                <a:lnTo>
                  <a:pt x="265" y="1592"/>
                </a:lnTo>
                <a:lnTo>
                  <a:pt x="271" y="1557"/>
                </a:lnTo>
                <a:lnTo>
                  <a:pt x="276" y="1535"/>
                </a:lnTo>
                <a:lnTo>
                  <a:pt x="281" y="1524"/>
                </a:lnTo>
                <a:lnTo>
                  <a:pt x="274" y="1498"/>
                </a:lnTo>
                <a:lnTo>
                  <a:pt x="256" y="1489"/>
                </a:lnTo>
                <a:lnTo>
                  <a:pt x="253" y="1467"/>
                </a:lnTo>
                <a:lnTo>
                  <a:pt x="258" y="1461"/>
                </a:lnTo>
                <a:lnTo>
                  <a:pt x="263" y="1460"/>
                </a:lnTo>
                <a:lnTo>
                  <a:pt x="265" y="1440"/>
                </a:lnTo>
                <a:lnTo>
                  <a:pt x="244" y="1424"/>
                </a:lnTo>
                <a:lnTo>
                  <a:pt x="196" y="1337"/>
                </a:lnTo>
                <a:lnTo>
                  <a:pt x="194" y="1312"/>
                </a:lnTo>
                <a:lnTo>
                  <a:pt x="184" y="1292"/>
                </a:lnTo>
                <a:lnTo>
                  <a:pt x="181" y="1274"/>
                </a:lnTo>
                <a:lnTo>
                  <a:pt x="145" y="1224"/>
                </a:lnTo>
                <a:lnTo>
                  <a:pt x="149" y="1172"/>
                </a:lnTo>
                <a:lnTo>
                  <a:pt x="158" y="1160"/>
                </a:lnTo>
                <a:lnTo>
                  <a:pt x="167" y="1159"/>
                </a:lnTo>
                <a:lnTo>
                  <a:pt x="185" y="1140"/>
                </a:lnTo>
                <a:lnTo>
                  <a:pt x="188" y="1105"/>
                </a:lnTo>
                <a:lnTo>
                  <a:pt x="176" y="1094"/>
                </a:lnTo>
                <a:lnTo>
                  <a:pt x="151" y="1082"/>
                </a:lnTo>
                <a:lnTo>
                  <a:pt x="126" y="1059"/>
                </a:lnTo>
                <a:lnTo>
                  <a:pt x="116" y="1035"/>
                </a:lnTo>
                <a:lnTo>
                  <a:pt x="116" y="967"/>
                </a:lnTo>
                <a:lnTo>
                  <a:pt x="122" y="958"/>
                </a:lnTo>
                <a:lnTo>
                  <a:pt x="119" y="940"/>
                </a:lnTo>
                <a:lnTo>
                  <a:pt x="127" y="937"/>
                </a:lnTo>
                <a:lnTo>
                  <a:pt x="130" y="904"/>
                </a:lnTo>
                <a:lnTo>
                  <a:pt x="138" y="902"/>
                </a:lnTo>
                <a:lnTo>
                  <a:pt x="145" y="913"/>
                </a:lnTo>
                <a:lnTo>
                  <a:pt x="144" y="939"/>
                </a:lnTo>
                <a:lnTo>
                  <a:pt x="149" y="948"/>
                </a:lnTo>
                <a:lnTo>
                  <a:pt x="172" y="965"/>
                </a:lnTo>
                <a:lnTo>
                  <a:pt x="177" y="958"/>
                </a:lnTo>
                <a:lnTo>
                  <a:pt x="180" y="940"/>
                </a:lnTo>
                <a:lnTo>
                  <a:pt x="167" y="904"/>
                </a:lnTo>
                <a:lnTo>
                  <a:pt x="164" y="880"/>
                </a:lnTo>
                <a:lnTo>
                  <a:pt x="167" y="853"/>
                </a:lnTo>
                <a:lnTo>
                  <a:pt x="162" y="849"/>
                </a:lnTo>
                <a:lnTo>
                  <a:pt x="145" y="868"/>
                </a:lnTo>
                <a:lnTo>
                  <a:pt x="144" y="878"/>
                </a:lnTo>
                <a:lnTo>
                  <a:pt x="138" y="890"/>
                </a:lnTo>
                <a:lnTo>
                  <a:pt x="116" y="880"/>
                </a:lnTo>
                <a:lnTo>
                  <a:pt x="93" y="847"/>
                </a:lnTo>
                <a:lnTo>
                  <a:pt x="70" y="837"/>
                </a:lnTo>
                <a:lnTo>
                  <a:pt x="79" y="815"/>
                </a:lnTo>
                <a:lnTo>
                  <a:pt x="79" y="740"/>
                </a:lnTo>
                <a:lnTo>
                  <a:pt x="49" y="707"/>
                </a:lnTo>
                <a:lnTo>
                  <a:pt x="36" y="679"/>
                </a:lnTo>
                <a:lnTo>
                  <a:pt x="13" y="617"/>
                </a:lnTo>
                <a:lnTo>
                  <a:pt x="25" y="596"/>
                </a:lnTo>
                <a:lnTo>
                  <a:pt x="20" y="576"/>
                </a:lnTo>
                <a:lnTo>
                  <a:pt x="17" y="560"/>
                </a:lnTo>
                <a:lnTo>
                  <a:pt x="30" y="515"/>
                </a:lnTo>
                <a:lnTo>
                  <a:pt x="45" y="495"/>
                </a:lnTo>
                <a:lnTo>
                  <a:pt x="47" y="483"/>
                </a:lnTo>
                <a:lnTo>
                  <a:pt x="44" y="439"/>
                </a:lnTo>
                <a:lnTo>
                  <a:pt x="25" y="398"/>
                </a:lnTo>
                <a:lnTo>
                  <a:pt x="24" y="386"/>
                </a:lnTo>
                <a:lnTo>
                  <a:pt x="18" y="374"/>
                </a:lnTo>
                <a:lnTo>
                  <a:pt x="9" y="363"/>
                </a:lnTo>
                <a:lnTo>
                  <a:pt x="2" y="345"/>
                </a:lnTo>
                <a:lnTo>
                  <a:pt x="0" y="318"/>
                </a:lnTo>
                <a:lnTo>
                  <a:pt x="3" y="311"/>
                </a:lnTo>
                <a:lnTo>
                  <a:pt x="2" y="291"/>
                </a:lnTo>
                <a:lnTo>
                  <a:pt x="23" y="257"/>
                </a:lnTo>
                <a:lnTo>
                  <a:pt x="81" y="194"/>
                </a:lnTo>
                <a:lnTo>
                  <a:pt x="82" y="180"/>
                </a:lnTo>
                <a:lnTo>
                  <a:pt x="85" y="156"/>
                </a:lnTo>
                <a:lnTo>
                  <a:pt x="98" y="144"/>
                </a:lnTo>
                <a:lnTo>
                  <a:pt x="112" y="119"/>
                </a:lnTo>
                <a:lnTo>
                  <a:pt x="117" y="64"/>
                </a:lnTo>
                <a:lnTo>
                  <a:pt x="105" y="38"/>
                </a:lnTo>
                <a:lnTo>
                  <a:pt x="117" y="11"/>
                </a:lnTo>
                <a:lnTo>
                  <a:pt x="126" y="0"/>
                </a:lnTo>
                <a:lnTo>
                  <a:pt x="733" y="166"/>
                </a:lnTo>
                <a:lnTo>
                  <a:pt x="578" y="770"/>
                </a:lnTo>
                <a:lnTo>
                  <a:pt x="1248" y="1755"/>
                </a:lnTo>
                <a:lnTo>
                  <a:pt x="1248" y="1784"/>
                </a:lnTo>
                <a:lnTo>
                  <a:pt x="1250" y="1794"/>
                </a:lnTo>
                <a:lnTo>
                  <a:pt x="1248" y="1802"/>
                </a:lnTo>
                <a:lnTo>
                  <a:pt x="1260" y="1827"/>
                </a:lnTo>
                <a:lnTo>
                  <a:pt x="1260" y="1847"/>
                </a:lnTo>
                <a:lnTo>
                  <a:pt x="1267" y="1862"/>
                </a:lnTo>
                <a:lnTo>
                  <a:pt x="1273" y="1886"/>
                </a:lnTo>
                <a:lnTo>
                  <a:pt x="1282" y="1892"/>
                </a:lnTo>
                <a:lnTo>
                  <a:pt x="1293" y="1905"/>
                </a:lnTo>
                <a:lnTo>
                  <a:pt x="1295" y="1924"/>
                </a:lnTo>
                <a:lnTo>
                  <a:pt x="1293" y="1930"/>
                </a:lnTo>
                <a:lnTo>
                  <a:pt x="1286" y="1925"/>
                </a:lnTo>
                <a:lnTo>
                  <a:pt x="1266" y="1943"/>
                </a:lnTo>
                <a:lnTo>
                  <a:pt x="1242" y="1952"/>
                </a:lnTo>
                <a:lnTo>
                  <a:pt x="1223" y="1975"/>
                </a:lnTo>
                <a:lnTo>
                  <a:pt x="1211" y="2030"/>
                </a:lnTo>
                <a:lnTo>
                  <a:pt x="1179" y="2072"/>
                </a:lnTo>
                <a:lnTo>
                  <a:pt x="1161" y="2072"/>
                </a:lnTo>
                <a:lnTo>
                  <a:pt x="1160" y="2083"/>
                </a:lnTo>
                <a:lnTo>
                  <a:pt x="1165" y="2098"/>
                </a:lnTo>
                <a:lnTo>
                  <a:pt x="1162" y="2110"/>
                </a:lnTo>
                <a:lnTo>
                  <a:pt x="1155" y="2135"/>
                </a:lnTo>
                <a:lnTo>
                  <a:pt x="1160" y="2146"/>
                </a:lnTo>
                <a:lnTo>
                  <a:pt x="1183" y="2166"/>
                </a:lnTo>
                <a:lnTo>
                  <a:pt x="1188" y="2175"/>
                </a:lnTo>
                <a:lnTo>
                  <a:pt x="1181" y="2184"/>
                </a:lnTo>
                <a:lnTo>
                  <a:pt x="1177" y="2197"/>
                </a:lnTo>
                <a:lnTo>
                  <a:pt x="1164" y="2212"/>
                </a:lnTo>
                <a:lnTo>
                  <a:pt x="1155" y="2209"/>
                </a:lnTo>
                <a:lnTo>
                  <a:pt x="1129" y="22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58" name="Freeform 196"/>
          <p:cNvSpPr>
            <a:spLocks/>
          </p:cNvSpPr>
          <p:nvPr/>
        </p:nvSpPr>
        <p:spPr bwMode="auto">
          <a:xfrm>
            <a:off x="3576843" y="793955"/>
            <a:ext cx="1073150" cy="1293813"/>
          </a:xfrm>
          <a:custGeom>
            <a:avLst/>
            <a:gdLst>
              <a:gd name="T0" fmla="*/ 2147483647 w 1065"/>
              <a:gd name="T1" fmla="*/ 2147483647 h 1199"/>
              <a:gd name="T2" fmla="*/ 2147483647 w 1065"/>
              <a:gd name="T3" fmla="*/ 2147483647 h 1199"/>
              <a:gd name="T4" fmla="*/ 2147483647 w 1065"/>
              <a:gd name="T5" fmla="*/ 2147483647 h 1199"/>
              <a:gd name="T6" fmla="*/ 2147483647 w 1065"/>
              <a:gd name="T7" fmla="*/ 2147483647 h 1199"/>
              <a:gd name="T8" fmla="*/ 2147483647 w 1065"/>
              <a:gd name="T9" fmla="*/ 2147483647 h 1199"/>
              <a:gd name="T10" fmla="*/ 2147483647 w 1065"/>
              <a:gd name="T11" fmla="*/ 2147483647 h 1199"/>
              <a:gd name="T12" fmla="*/ 2147483647 w 1065"/>
              <a:gd name="T13" fmla="*/ 2147483647 h 1199"/>
              <a:gd name="T14" fmla="*/ 2147483647 w 1065"/>
              <a:gd name="T15" fmla="*/ 2147483647 h 1199"/>
              <a:gd name="T16" fmla="*/ 2147483647 w 1065"/>
              <a:gd name="T17" fmla="*/ 2147483647 h 1199"/>
              <a:gd name="T18" fmla="*/ 2147483647 w 1065"/>
              <a:gd name="T19" fmla="*/ 2147483647 h 1199"/>
              <a:gd name="T20" fmla="*/ 0 w 1065"/>
              <a:gd name="T21" fmla="*/ 2147483647 h 1199"/>
              <a:gd name="T22" fmla="*/ 2147483647 w 1065"/>
              <a:gd name="T23" fmla="*/ 2147483647 h 1199"/>
              <a:gd name="T24" fmla="*/ 2147483647 w 1065"/>
              <a:gd name="T25" fmla="*/ 2147483647 h 1199"/>
              <a:gd name="T26" fmla="*/ 2147483647 w 1065"/>
              <a:gd name="T27" fmla="*/ 2147483647 h 1199"/>
              <a:gd name="T28" fmla="*/ 2147483647 w 1065"/>
              <a:gd name="T29" fmla="*/ 2147483647 h 1199"/>
              <a:gd name="T30" fmla="*/ 2147483647 w 1065"/>
              <a:gd name="T31" fmla="*/ 2147483647 h 1199"/>
              <a:gd name="T32" fmla="*/ 2147483647 w 1065"/>
              <a:gd name="T33" fmla="*/ 2147483647 h 1199"/>
              <a:gd name="T34" fmla="*/ 2147483647 w 1065"/>
              <a:gd name="T35" fmla="*/ 2147483647 h 1199"/>
              <a:gd name="T36" fmla="*/ 2147483647 w 1065"/>
              <a:gd name="T37" fmla="*/ 2147483647 h 1199"/>
              <a:gd name="T38" fmla="*/ 2147483647 w 1065"/>
              <a:gd name="T39" fmla="*/ 2147483647 h 1199"/>
              <a:gd name="T40" fmla="*/ 2147483647 w 1065"/>
              <a:gd name="T41" fmla="*/ 2147483647 h 1199"/>
              <a:gd name="T42" fmla="*/ 2147483647 w 1065"/>
              <a:gd name="T43" fmla="*/ 2147483647 h 1199"/>
              <a:gd name="T44" fmla="*/ 2147483647 w 1065"/>
              <a:gd name="T45" fmla="*/ 2147483647 h 1199"/>
              <a:gd name="T46" fmla="*/ 2147483647 w 1065"/>
              <a:gd name="T47" fmla="*/ 2147483647 h 1199"/>
              <a:gd name="T48" fmla="*/ 2147483647 w 1065"/>
              <a:gd name="T49" fmla="*/ 2147483647 h 1199"/>
              <a:gd name="T50" fmla="*/ 2147483647 w 1065"/>
              <a:gd name="T51" fmla="*/ 2147483647 h 1199"/>
              <a:gd name="T52" fmla="*/ 2147483647 w 1065"/>
              <a:gd name="T53" fmla="*/ 2147483647 h 1199"/>
              <a:gd name="T54" fmla="*/ 2147483647 w 1065"/>
              <a:gd name="T55" fmla="*/ 2147483647 h 1199"/>
              <a:gd name="T56" fmla="*/ 2147483647 w 1065"/>
              <a:gd name="T57" fmla="*/ 2147483647 h 1199"/>
              <a:gd name="T58" fmla="*/ 2147483647 w 1065"/>
              <a:gd name="T59" fmla="*/ 2147483647 h 1199"/>
              <a:gd name="T60" fmla="*/ 2147483647 w 1065"/>
              <a:gd name="T61" fmla="*/ 2147483647 h 1199"/>
              <a:gd name="T62" fmla="*/ 2147483647 w 1065"/>
              <a:gd name="T63" fmla="*/ 2147483647 h 1199"/>
              <a:gd name="T64" fmla="*/ 2147483647 w 1065"/>
              <a:gd name="T65" fmla="*/ 2147483647 h 1199"/>
              <a:gd name="T66" fmla="*/ 2147483647 w 1065"/>
              <a:gd name="T67" fmla="*/ 2147483647 h 1199"/>
              <a:gd name="T68" fmla="*/ 2147483647 w 1065"/>
              <a:gd name="T69" fmla="*/ 2147483647 h 1199"/>
              <a:gd name="T70" fmla="*/ 2147483647 w 1065"/>
              <a:gd name="T71" fmla="*/ 2147483647 h 1199"/>
              <a:gd name="T72" fmla="*/ 2147483647 w 1065"/>
              <a:gd name="T73" fmla="*/ 2147483647 h 1199"/>
              <a:gd name="T74" fmla="*/ 2147483647 w 1065"/>
              <a:gd name="T75" fmla="*/ 2147483647 h 1199"/>
              <a:gd name="T76" fmla="*/ 2147483647 w 1065"/>
              <a:gd name="T77" fmla="*/ 2147483647 h 1199"/>
              <a:gd name="T78" fmla="*/ 2147483647 w 1065"/>
              <a:gd name="T79" fmla="*/ 2147483647 h 1199"/>
              <a:gd name="T80" fmla="*/ 2147483647 w 1065"/>
              <a:gd name="T81" fmla="*/ 2147483647 h 1199"/>
              <a:gd name="T82" fmla="*/ 2147483647 w 1065"/>
              <a:gd name="T83" fmla="*/ 2147483647 h 1199"/>
              <a:gd name="T84" fmla="*/ 2147483647 w 1065"/>
              <a:gd name="T85" fmla="*/ 2147483647 h 1199"/>
              <a:gd name="T86" fmla="*/ 2147483647 w 1065"/>
              <a:gd name="T87" fmla="*/ 2147483647 h 1199"/>
              <a:gd name="T88" fmla="*/ 2147483647 w 1065"/>
              <a:gd name="T89" fmla="*/ 2147483647 h 1199"/>
              <a:gd name="T90" fmla="*/ 2147483647 w 1065"/>
              <a:gd name="T91" fmla="*/ 2147483647 h 1199"/>
              <a:gd name="T92" fmla="*/ 2147483647 w 1065"/>
              <a:gd name="T93" fmla="*/ 2147483647 h 1199"/>
              <a:gd name="T94" fmla="*/ 2147483647 w 1065"/>
              <a:gd name="T95" fmla="*/ 2147483647 h 1199"/>
              <a:gd name="T96" fmla="*/ 2147483647 w 1065"/>
              <a:gd name="T97" fmla="*/ 2147483647 h 1199"/>
              <a:gd name="T98" fmla="*/ 2147483647 w 1065"/>
              <a:gd name="T99" fmla="*/ 2147483647 h 1199"/>
              <a:gd name="T100" fmla="*/ 2147483647 w 1065"/>
              <a:gd name="T101" fmla="*/ 2147483647 h 1199"/>
              <a:gd name="T102" fmla="*/ 2147483647 w 1065"/>
              <a:gd name="T103" fmla="*/ 2147483647 h 1199"/>
              <a:gd name="T104" fmla="*/ 2147483647 w 1065"/>
              <a:gd name="T105" fmla="*/ 2147483647 h 11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65"/>
              <a:gd name="T160" fmla="*/ 0 h 1199"/>
              <a:gd name="T161" fmla="*/ 1065 w 1065"/>
              <a:gd name="T162" fmla="*/ 1199 h 119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65" h="1199">
                <a:moveTo>
                  <a:pt x="102" y="1199"/>
                </a:moveTo>
                <a:lnTo>
                  <a:pt x="102" y="826"/>
                </a:lnTo>
                <a:lnTo>
                  <a:pt x="50" y="779"/>
                </a:lnTo>
                <a:lnTo>
                  <a:pt x="48" y="759"/>
                </a:lnTo>
                <a:lnTo>
                  <a:pt x="75" y="732"/>
                </a:lnTo>
                <a:lnTo>
                  <a:pt x="84" y="713"/>
                </a:lnTo>
                <a:lnTo>
                  <a:pt x="83" y="696"/>
                </a:lnTo>
                <a:lnTo>
                  <a:pt x="82" y="665"/>
                </a:lnTo>
                <a:lnTo>
                  <a:pt x="85" y="638"/>
                </a:lnTo>
                <a:lnTo>
                  <a:pt x="61" y="563"/>
                </a:lnTo>
                <a:lnTo>
                  <a:pt x="57" y="549"/>
                </a:lnTo>
                <a:lnTo>
                  <a:pt x="57" y="512"/>
                </a:lnTo>
                <a:lnTo>
                  <a:pt x="53" y="492"/>
                </a:lnTo>
                <a:lnTo>
                  <a:pt x="49" y="389"/>
                </a:lnTo>
                <a:lnTo>
                  <a:pt x="38" y="330"/>
                </a:lnTo>
                <a:lnTo>
                  <a:pt x="20" y="312"/>
                </a:lnTo>
                <a:lnTo>
                  <a:pt x="8" y="246"/>
                </a:lnTo>
                <a:lnTo>
                  <a:pt x="6" y="189"/>
                </a:lnTo>
                <a:lnTo>
                  <a:pt x="10" y="154"/>
                </a:lnTo>
                <a:lnTo>
                  <a:pt x="16" y="140"/>
                </a:lnTo>
                <a:lnTo>
                  <a:pt x="1" y="91"/>
                </a:lnTo>
                <a:lnTo>
                  <a:pt x="0" y="76"/>
                </a:lnTo>
                <a:lnTo>
                  <a:pt x="276" y="76"/>
                </a:lnTo>
                <a:lnTo>
                  <a:pt x="277" y="29"/>
                </a:lnTo>
                <a:lnTo>
                  <a:pt x="281" y="0"/>
                </a:lnTo>
                <a:lnTo>
                  <a:pt x="303" y="1"/>
                </a:lnTo>
                <a:lnTo>
                  <a:pt x="330" y="13"/>
                </a:lnTo>
                <a:lnTo>
                  <a:pt x="333" y="57"/>
                </a:lnTo>
                <a:lnTo>
                  <a:pt x="342" y="87"/>
                </a:lnTo>
                <a:lnTo>
                  <a:pt x="340" y="115"/>
                </a:lnTo>
                <a:lnTo>
                  <a:pt x="370" y="137"/>
                </a:lnTo>
                <a:lnTo>
                  <a:pt x="381" y="134"/>
                </a:lnTo>
                <a:lnTo>
                  <a:pt x="402" y="137"/>
                </a:lnTo>
                <a:lnTo>
                  <a:pt x="413" y="147"/>
                </a:lnTo>
                <a:lnTo>
                  <a:pt x="435" y="146"/>
                </a:lnTo>
                <a:lnTo>
                  <a:pt x="462" y="148"/>
                </a:lnTo>
                <a:lnTo>
                  <a:pt x="467" y="160"/>
                </a:lnTo>
                <a:lnTo>
                  <a:pt x="467" y="167"/>
                </a:lnTo>
                <a:lnTo>
                  <a:pt x="508" y="165"/>
                </a:lnTo>
                <a:lnTo>
                  <a:pt x="520" y="151"/>
                </a:lnTo>
                <a:lnTo>
                  <a:pt x="579" y="146"/>
                </a:lnTo>
                <a:lnTo>
                  <a:pt x="617" y="159"/>
                </a:lnTo>
                <a:lnTo>
                  <a:pt x="626" y="159"/>
                </a:lnTo>
                <a:lnTo>
                  <a:pt x="622" y="169"/>
                </a:lnTo>
                <a:lnTo>
                  <a:pt x="633" y="178"/>
                </a:lnTo>
                <a:lnTo>
                  <a:pt x="639" y="177"/>
                </a:lnTo>
                <a:lnTo>
                  <a:pt x="646" y="184"/>
                </a:lnTo>
                <a:lnTo>
                  <a:pt x="653" y="211"/>
                </a:lnTo>
                <a:lnTo>
                  <a:pt x="668" y="219"/>
                </a:lnTo>
                <a:lnTo>
                  <a:pt x="683" y="199"/>
                </a:lnTo>
                <a:lnTo>
                  <a:pt x="692" y="193"/>
                </a:lnTo>
                <a:lnTo>
                  <a:pt x="707" y="199"/>
                </a:lnTo>
                <a:lnTo>
                  <a:pt x="717" y="218"/>
                </a:lnTo>
                <a:lnTo>
                  <a:pt x="749" y="226"/>
                </a:lnTo>
                <a:lnTo>
                  <a:pt x="758" y="238"/>
                </a:lnTo>
                <a:lnTo>
                  <a:pt x="773" y="250"/>
                </a:lnTo>
                <a:lnTo>
                  <a:pt x="794" y="251"/>
                </a:lnTo>
                <a:lnTo>
                  <a:pt x="814" y="245"/>
                </a:lnTo>
                <a:lnTo>
                  <a:pt x="867" y="210"/>
                </a:lnTo>
                <a:lnTo>
                  <a:pt x="875" y="215"/>
                </a:lnTo>
                <a:lnTo>
                  <a:pt x="889" y="231"/>
                </a:lnTo>
                <a:lnTo>
                  <a:pt x="969" y="230"/>
                </a:lnTo>
                <a:lnTo>
                  <a:pt x="981" y="233"/>
                </a:lnTo>
                <a:lnTo>
                  <a:pt x="993" y="238"/>
                </a:lnTo>
                <a:lnTo>
                  <a:pt x="1012" y="254"/>
                </a:lnTo>
                <a:lnTo>
                  <a:pt x="1029" y="245"/>
                </a:lnTo>
                <a:lnTo>
                  <a:pt x="1065" y="244"/>
                </a:lnTo>
                <a:lnTo>
                  <a:pt x="1045" y="263"/>
                </a:lnTo>
                <a:lnTo>
                  <a:pt x="997" y="289"/>
                </a:lnTo>
                <a:lnTo>
                  <a:pt x="972" y="297"/>
                </a:lnTo>
                <a:lnTo>
                  <a:pt x="954" y="305"/>
                </a:lnTo>
                <a:lnTo>
                  <a:pt x="933" y="325"/>
                </a:lnTo>
                <a:lnTo>
                  <a:pt x="893" y="343"/>
                </a:lnTo>
                <a:lnTo>
                  <a:pt x="874" y="357"/>
                </a:lnTo>
                <a:lnTo>
                  <a:pt x="807" y="431"/>
                </a:lnTo>
                <a:lnTo>
                  <a:pt x="709" y="519"/>
                </a:lnTo>
                <a:lnTo>
                  <a:pt x="700" y="534"/>
                </a:lnTo>
                <a:lnTo>
                  <a:pt x="690" y="542"/>
                </a:lnTo>
                <a:lnTo>
                  <a:pt x="693" y="653"/>
                </a:lnTo>
                <a:lnTo>
                  <a:pt x="683" y="666"/>
                </a:lnTo>
                <a:lnTo>
                  <a:pt x="669" y="671"/>
                </a:lnTo>
                <a:lnTo>
                  <a:pt x="628" y="705"/>
                </a:lnTo>
                <a:lnTo>
                  <a:pt x="626" y="723"/>
                </a:lnTo>
                <a:lnTo>
                  <a:pt x="621" y="728"/>
                </a:lnTo>
                <a:lnTo>
                  <a:pt x="610" y="759"/>
                </a:lnTo>
                <a:lnTo>
                  <a:pt x="632" y="771"/>
                </a:lnTo>
                <a:lnTo>
                  <a:pt x="646" y="796"/>
                </a:lnTo>
                <a:lnTo>
                  <a:pt x="633" y="819"/>
                </a:lnTo>
                <a:lnTo>
                  <a:pt x="637" y="838"/>
                </a:lnTo>
                <a:lnTo>
                  <a:pt x="632" y="874"/>
                </a:lnTo>
                <a:lnTo>
                  <a:pt x="632" y="927"/>
                </a:lnTo>
                <a:lnTo>
                  <a:pt x="640" y="939"/>
                </a:lnTo>
                <a:lnTo>
                  <a:pt x="656" y="951"/>
                </a:lnTo>
                <a:lnTo>
                  <a:pt x="661" y="959"/>
                </a:lnTo>
                <a:lnTo>
                  <a:pt x="697" y="965"/>
                </a:lnTo>
                <a:lnTo>
                  <a:pt x="704" y="970"/>
                </a:lnTo>
                <a:lnTo>
                  <a:pt x="706" y="980"/>
                </a:lnTo>
                <a:lnTo>
                  <a:pt x="715" y="986"/>
                </a:lnTo>
                <a:lnTo>
                  <a:pt x="759" y="1007"/>
                </a:lnTo>
                <a:lnTo>
                  <a:pt x="775" y="1038"/>
                </a:lnTo>
                <a:lnTo>
                  <a:pt x="815" y="1068"/>
                </a:lnTo>
                <a:lnTo>
                  <a:pt x="861" y="1100"/>
                </a:lnTo>
                <a:lnTo>
                  <a:pt x="866" y="1111"/>
                </a:lnTo>
                <a:lnTo>
                  <a:pt x="866" y="1137"/>
                </a:lnTo>
                <a:lnTo>
                  <a:pt x="871" y="1175"/>
                </a:lnTo>
                <a:lnTo>
                  <a:pt x="102" y="11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59" name="Freeform 210"/>
          <p:cNvSpPr>
            <a:spLocks/>
          </p:cNvSpPr>
          <p:nvPr/>
        </p:nvSpPr>
        <p:spPr bwMode="auto">
          <a:xfrm>
            <a:off x="4583113" y="1196975"/>
            <a:ext cx="993775" cy="522288"/>
          </a:xfrm>
          <a:custGeom>
            <a:avLst/>
            <a:gdLst>
              <a:gd name="T0" fmla="*/ 2147483647 w 986"/>
              <a:gd name="T1" fmla="*/ 2147483647 h 485"/>
              <a:gd name="T2" fmla="*/ 2147483647 w 986"/>
              <a:gd name="T3" fmla="*/ 2147483647 h 485"/>
              <a:gd name="T4" fmla="*/ 2147483647 w 986"/>
              <a:gd name="T5" fmla="*/ 2147483647 h 485"/>
              <a:gd name="T6" fmla="*/ 2147483647 w 986"/>
              <a:gd name="T7" fmla="*/ 2147483647 h 485"/>
              <a:gd name="T8" fmla="*/ 2147483647 w 986"/>
              <a:gd name="T9" fmla="*/ 2147483647 h 485"/>
              <a:gd name="T10" fmla="*/ 2147483647 w 986"/>
              <a:gd name="T11" fmla="*/ 2147483647 h 485"/>
              <a:gd name="T12" fmla="*/ 2147483647 w 986"/>
              <a:gd name="T13" fmla="*/ 2147483647 h 485"/>
              <a:gd name="T14" fmla="*/ 2147483647 w 986"/>
              <a:gd name="T15" fmla="*/ 2147483647 h 485"/>
              <a:gd name="T16" fmla="*/ 2147483647 w 986"/>
              <a:gd name="T17" fmla="*/ 2147483647 h 485"/>
              <a:gd name="T18" fmla="*/ 2147483647 w 986"/>
              <a:gd name="T19" fmla="*/ 2147483647 h 485"/>
              <a:gd name="T20" fmla="*/ 2147483647 w 986"/>
              <a:gd name="T21" fmla="*/ 2147483647 h 485"/>
              <a:gd name="T22" fmla="*/ 2147483647 w 986"/>
              <a:gd name="T23" fmla="*/ 2147483647 h 485"/>
              <a:gd name="T24" fmla="*/ 2147483647 w 986"/>
              <a:gd name="T25" fmla="*/ 2147483647 h 485"/>
              <a:gd name="T26" fmla="*/ 2147483647 w 986"/>
              <a:gd name="T27" fmla="*/ 2147483647 h 485"/>
              <a:gd name="T28" fmla="*/ 2147483647 w 986"/>
              <a:gd name="T29" fmla="*/ 2147483647 h 485"/>
              <a:gd name="T30" fmla="*/ 2147483647 w 986"/>
              <a:gd name="T31" fmla="*/ 2147483647 h 485"/>
              <a:gd name="T32" fmla="*/ 2147483647 w 986"/>
              <a:gd name="T33" fmla="*/ 2147483647 h 485"/>
              <a:gd name="T34" fmla="*/ 2147483647 w 986"/>
              <a:gd name="T35" fmla="*/ 2147483647 h 485"/>
              <a:gd name="T36" fmla="*/ 2147483647 w 986"/>
              <a:gd name="T37" fmla="*/ 2147483647 h 485"/>
              <a:gd name="T38" fmla="*/ 2147483647 w 986"/>
              <a:gd name="T39" fmla="*/ 2147483647 h 485"/>
              <a:gd name="T40" fmla="*/ 2147483647 w 986"/>
              <a:gd name="T41" fmla="*/ 2147483647 h 485"/>
              <a:gd name="T42" fmla="*/ 2147483647 w 986"/>
              <a:gd name="T43" fmla="*/ 2147483647 h 485"/>
              <a:gd name="T44" fmla="*/ 2147483647 w 986"/>
              <a:gd name="T45" fmla="*/ 2147483647 h 485"/>
              <a:gd name="T46" fmla="*/ 2147483647 w 986"/>
              <a:gd name="T47" fmla="*/ 2147483647 h 485"/>
              <a:gd name="T48" fmla="*/ 2147483647 w 986"/>
              <a:gd name="T49" fmla="*/ 2147483647 h 485"/>
              <a:gd name="T50" fmla="*/ 2147483647 w 986"/>
              <a:gd name="T51" fmla="*/ 2147483647 h 485"/>
              <a:gd name="T52" fmla="*/ 2147483647 w 986"/>
              <a:gd name="T53" fmla="*/ 2147483647 h 485"/>
              <a:gd name="T54" fmla="*/ 2147483647 w 986"/>
              <a:gd name="T55" fmla="*/ 2147483647 h 485"/>
              <a:gd name="T56" fmla="*/ 2147483647 w 986"/>
              <a:gd name="T57" fmla="*/ 2147483647 h 485"/>
              <a:gd name="T58" fmla="*/ 2147483647 w 986"/>
              <a:gd name="T59" fmla="*/ 2147483647 h 485"/>
              <a:gd name="T60" fmla="*/ 2147483647 w 986"/>
              <a:gd name="T61" fmla="*/ 2147483647 h 485"/>
              <a:gd name="T62" fmla="*/ 2147483647 w 986"/>
              <a:gd name="T63" fmla="*/ 2147483647 h 485"/>
              <a:gd name="T64" fmla="*/ 2147483647 w 986"/>
              <a:gd name="T65" fmla="*/ 2147483647 h 485"/>
              <a:gd name="T66" fmla="*/ 2147483647 w 986"/>
              <a:gd name="T67" fmla="*/ 2147483647 h 485"/>
              <a:gd name="T68" fmla="*/ 2147483647 w 986"/>
              <a:gd name="T69" fmla="*/ 2147483647 h 485"/>
              <a:gd name="T70" fmla="*/ 2147483647 w 986"/>
              <a:gd name="T71" fmla="*/ 2147483647 h 485"/>
              <a:gd name="T72" fmla="*/ 2147483647 w 986"/>
              <a:gd name="T73" fmla="*/ 2147483647 h 485"/>
              <a:gd name="T74" fmla="*/ 2147483647 w 986"/>
              <a:gd name="T75" fmla="*/ 2147483647 h 485"/>
              <a:gd name="T76" fmla="*/ 2147483647 w 986"/>
              <a:gd name="T77" fmla="*/ 2147483647 h 485"/>
              <a:gd name="T78" fmla="*/ 2147483647 w 986"/>
              <a:gd name="T79" fmla="*/ 2147483647 h 485"/>
              <a:gd name="T80" fmla="*/ 2147483647 w 986"/>
              <a:gd name="T81" fmla="*/ 2147483647 h 485"/>
              <a:gd name="T82" fmla="*/ 2147483647 w 986"/>
              <a:gd name="T83" fmla="*/ 2147483647 h 485"/>
              <a:gd name="T84" fmla="*/ 2147483647 w 986"/>
              <a:gd name="T85" fmla="*/ 2147483647 h 485"/>
              <a:gd name="T86" fmla="*/ 0 w 986"/>
              <a:gd name="T87" fmla="*/ 2147483647 h 4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86"/>
              <a:gd name="T133" fmla="*/ 0 h 485"/>
              <a:gd name="T134" fmla="*/ 986 w 986"/>
              <a:gd name="T135" fmla="*/ 485 h 4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86" h="485">
                <a:moveTo>
                  <a:pt x="0" y="206"/>
                </a:moveTo>
                <a:lnTo>
                  <a:pt x="30" y="197"/>
                </a:lnTo>
                <a:lnTo>
                  <a:pt x="44" y="187"/>
                </a:lnTo>
                <a:lnTo>
                  <a:pt x="74" y="169"/>
                </a:lnTo>
                <a:lnTo>
                  <a:pt x="81" y="154"/>
                </a:lnTo>
                <a:lnTo>
                  <a:pt x="93" y="152"/>
                </a:lnTo>
                <a:lnTo>
                  <a:pt x="149" y="132"/>
                </a:lnTo>
                <a:lnTo>
                  <a:pt x="185" y="112"/>
                </a:lnTo>
                <a:lnTo>
                  <a:pt x="232" y="66"/>
                </a:lnTo>
                <a:lnTo>
                  <a:pt x="245" y="61"/>
                </a:lnTo>
                <a:lnTo>
                  <a:pt x="283" y="20"/>
                </a:lnTo>
                <a:lnTo>
                  <a:pt x="309" y="7"/>
                </a:lnTo>
                <a:lnTo>
                  <a:pt x="351" y="0"/>
                </a:lnTo>
                <a:lnTo>
                  <a:pt x="362" y="3"/>
                </a:lnTo>
                <a:lnTo>
                  <a:pt x="364" y="8"/>
                </a:lnTo>
                <a:lnTo>
                  <a:pt x="341" y="23"/>
                </a:lnTo>
                <a:lnTo>
                  <a:pt x="334" y="25"/>
                </a:lnTo>
                <a:lnTo>
                  <a:pt x="325" y="44"/>
                </a:lnTo>
                <a:lnTo>
                  <a:pt x="295" y="78"/>
                </a:lnTo>
                <a:lnTo>
                  <a:pt x="281" y="91"/>
                </a:lnTo>
                <a:lnTo>
                  <a:pt x="273" y="100"/>
                </a:lnTo>
                <a:lnTo>
                  <a:pt x="266" y="131"/>
                </a:lnTo>
                <a:lnTo>
                  <a:pt x="272" y="151"/>
                </a:lnTo>
                <a:lnTo>
                  <a:pt x="276" y="138"/>
                </a:lnTo>
                <a:lnTo>
                  <a:pt x="303" y="119"/>
                </a:lnTo>
                <a:lnTo>
                  <a:pt x="320" y="119"/>
                </a:lnTo>
                <a:lnTo>
                  <a:pt x="332" y="114"/>
                </a:lnTo>
                <a:lnTo>
                  <a:pt x="388" y="139"/>
                </a:lnTo>
                <a:lnTo>
                  <a:pt x="432" y="189"/>
                </a:lnTo>
                <a:lnTo>
                  <a:pt x="467" y="183"/>
                </a:lnTo>
                <a:lnTo>
                  <a:pt x="485" y="185"/>
                </a:lnTo>
                <a:lnTo>
                  <a:pt x="498" y="192"/>
                </a:lnTo>
                <a:lnTo>
                  <a:pt x="509" y="193"/>
                </a:lnTo>
                <a:lnTo>
                  <a:pt x="514" y="191"/>
                </a:lnTo>
                <a:lnTo>
                  <a:pt x="525" y="196"/>
                </a:lnTo>
                <a:lnTo>
                  <a:pt x="526" y="202"/>
                </a:lnTo>
                <a:lnTo>
                  <a:pt x="533" y="197"/>
                </a:lnTo>
                <a:lnTo>
                  <a:pt x="543" y="183"/>
                </a:lnTo>
                <a:lnTo>
                  <a:pt x="581" y="155"/>
                </a:lnTo>
                <a:lnTo>
                  <a:pt x="708" y="122"/>
                </a:lnTo>
                <a:lnTo>
                  <a:pt x="743" y="102"/>
                </a:lnTo>
                <a:lnTo>
                  <a:pt x="758" y="99"/>
                </a:lnTo>
                <a:lnTo>
                  <a:pt x="765" y="106"/>
                </a:lnTo>
                <a:lnTo>
                  <a:pt x="755" y="123"/>
                </a:lnTo>
                <a:lnTo>
                  <a:pt x="755" y="135"/>
                </a:lnTo>
                <a:lnTo>
                  <a:pt x="771" y="165"/>
                </a:lnTo>
                <a:lnTo>
                  <a:pt x="780" y="169"/>
                </a:lnTo>
                <a:lnTo>
                  <a:pt x="787" y="165"/>
                </a:lnTo>
                <a:lnTo>
                  <a:pt x="808" y="166"/>
                </a:lnTo>
                <a:lnTo>
                  <a:pt x="818" y="160"/>
                </a:lnTo>
                <a:lnTo>
                  <a:pt x="858" y="157"/>
                </a:lnTo>
                <a:lnTo>
                  <a:pt x="876" y="168"/>
                </a:lnTo>
                <a:lnTo>
                  <a:pt x="892" y="200"/>
                </a:lnTo>
                <a:lnTo>
                  <a:pt x="904" y="213"/>
                </a:lnTo>
                <a:lnTo>
                  <a:pt x="937" y="227"/>
                </a:lnTo>
                <a:lnTo>
                  <a:pt x="968" y="219"/>
                </a:lnTo>
                <a:lnTo>
                  <a:pt x="978" y="220"/>
                </a:lnTo>
                <a:lnTo>
                  <a:pt x="986" y="226"/>
                </a:lnTo>
                <a:lnTo>
                  <a:pt x="986" y="238"/>
                </a:lnTo>
                <a:lnTo>
                  <a:pt x="973" y="251"/>
                </a:lnTo>
                <a:lnTo>
                  <a:pt x="953" y="252"/>
                </a:lnTo>
                <a:lnTo>
                  <a:pt x="941" y="250"/>
                </a:lnTo>
                <a:lnTo>
                  <a:pt x="939" y="244"/>
                </a:lnTo>
                <a:lnTo>
                  <a:pt x="932" y="244"/>
                </a:lnTo>
                <a:lnTo>
                  <a:pt x="912" y="255"/>
                </a:lnTo>
                <a:lnTo>
                  <a:pt x="897" y="250"/>
                </a:lnTo>
                <a:lnTo>
                  <a:pt x="885" y="249"/>
                </a:lnTo>
                <a:lnTo>
                  <a:pt x="849" y="256"/>
                </a:lnTo>
                <a:lnTo>
                  <a:pt x="828" y="250"/>
                </a:lnTo>
                <a:lnTo>
                  <a:pt x="820" y="256"/>
                </a:lnTo>
                <a:lnTo>
                  <a:pt x="826" y="275"/>
                </a:lnTo>
                <a:lnTo>
                  <a:pt x="820" y="282"/>
                </a:lnTo>
                <a:lnTo>
                  <a:pt x="812" y="279"/>
                </a:lnTo>
                <a:lnTo>
                  <a:pt x="789" y="260"/>
                </a:lnTo>
                <a:lnTo>
                  <a:pt x="736" y="253"/>
                </a:lnTo>
                <a:lnTo>
                  <a:pt x="726" y="256"/>
                </a:lnTo>
                <a:lnTo>
                  <a:pt x="712" y="251"/>
                </a:lnTo>
                <a:lnTo>
                  <a:pt x="676" y="278"/>
                </a:lnTo>
                <a:lnTo>
                  <a:pt x="668" y="278"/>
                </a:lnTo>
                <a:lnTo>
                  <a:pt x="654" y="284"/>
                </a:lnTo>
                <a:lnTo>
                  <a:pt x="649" y="293"/>
                </a:lnTo>
                <a:lnTo>
                  <a:pt x="642" y="294"/>
                </a:lnTo>
                <a:lnTo>
                  <a:pt x="621" y="290"/>
                </a:lnTo>
                <a:lnTo>
                  <a:pt x="599" y="296"/>
                </a:lnTo>
                <a:lnTo>
                  <a:pt x="597" y="312"/>
                </a:lnTo>
                <a:lnTo>
                  <a:pt x="592" y="322"/>
                </a:lnTo>
                <a:lnTo>
                  <a:pt x="547" y="363"/>
                </a:lnTo>
                <a:lnTo>
                  <a:pt x="539" y="359"/>
                </a:lnTo>
                <a:lnTo>
                  <a:pt x="536" y="354"/>
                </a:lnTo>
                <a:lnTo>
                  <a:pt x="555" y="328"/>
                </a:lnTo>
                <a:lnTo>
                  <a:pt x="553" y="316"/>
                </a:lnTo>
                <a:lnTo>
                  <a:pt x="529" y="316"/>
                </a:lnTo>
                <a:lnTo>
                  <a:pt x="520" y="339"/>
                </a:lnTo>
                <a:lnTo>
                  <a:pt x="510" y="350"/>
                </a:lnTo>
                <a:lnTo>
                  <a:pt x="500" y="337"/>
                </a:lnTo>
                <a:lnTo>
                  <a:pt x="495" y="317"/>
                </a:lnTo>
                <a:lnTo>
                  <a:pt x="492" y="319"/>
                </a:lnTo>
                <a:lnTo>
                  <a:pt x="487" y="348"/>
                </a:lnTo>
                <a:lnTo>
                  <a:pt x="470" y="375"/>
                </a:lnTo>
                <a:lnTo>
                  <a:pt x="461" y="405"/>
                </a:lnTo>
                <a:lnTo>
                  <a:pt x="452" y="424"/>
                </a:lnTo>
                <a:lnTo>
                  <a:pt x="430" y="455"/>
                </a:lnTo>
                <a:lnTo>
                  <a:pt x="430" y="477"/>
                </a:lnTo>
                <a:lnTo>
                  <a:pt x="427" y="485"/>
                </a:lnTo>
                <a:lnTo>
                  <a:pt x="405" y="471"/>
                </a:lnTo>
                <a:lnTo>
                  <a:pt x="399" y="449"/>
                </a:lnTo>
                <a:lnTo>
                  <a:pt x="408" y="440"/>
                </a:lnTo>
                <a:lnTo>
                  <a:pt x="410" y="428"/>
                </a:lnTo>
                <a:lnTo>
                  <a:pt x="405" y="426"/>
                </a:lnTo>
                <a:lnTo>
                  <a:pt x="382" y="431"/>
                </a:lnTo>
                <a:lnTo>
                  <a:pt x="377" y="428"/>
                </a:lnTo>
                <a:lnTo>
                  <a:pt x="385" y="379"/>
                </a:lnTo>
                <a:lnTo>
                  <a:pt x="381" y="359"/>
                </a:lnTo>
                <a:lnTo>
                  <a:pt x="355" y="347"/>
                </a:lnTo>
                <a:lnTo>
                  <a:pt x="333" y="341"/>
                </a:lnTo>
                <a:lnTo>
                  <a:pt x="334" y="334"/>
                </a:lnTo>
                <a:lnTo>
                  <a:pt x="339" y="328"/>
                </a:lnTo>
                <a:lnTo>
                  <a:pt x="329" y="320"/>
                </a:lnTo>
                <a:lnTo>
                  <a:pt x="309" y="313"/>
                </a:lnTo>
                <a:lnTo>
                  <a:pt x="276" y="307"/>
                </a:lnTo>
                <a:lnTo>
                  <a:pt x="266" y="309"/>
                </a:lnTo>
                <a:lnTo>
                  <a:pt x="258" y="314"/>
                </a:lnTo>
                <a:lnTo>
                  <a:pt x="253" y="306"/>
                </a:lnTo>
                <a:lnTo>
                  <a:pt x="234" y="307"/>
                </a:lnTo>
                <a:lnTo>
                  <a:pt x="205" y="283"/>
                </a:lnTo>
                <a:lnTo>
                  <a:pt x="189" y="283"/>
                </a:lnTo>
                <a:lnTo>
                  <a:pt x="55" y="257"/>
                </a:lnTo>
                <a:lnTo>
                  <a:pt x="45" y="251"/>
                </a:lnTo>
                <a:lnTo>
                  <a:pt x="39" y="228"/>
                </a:lnTo>
                <a:lnTo>
                  <a:pt x="29" y="220"/>
                </a:lnTo>
                <a:lnTo>
                  <a:pt x="8" y="216"/>
                </a:lnTo>
                <a:lnTo>
                  <a:pt x="0" y="2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0" name="Freeform 164"/>
          <p:cNvSpPr>
            <a:spLocks/>
          </p:cNvSpPr>
          <p:nvPr/>
        </p:nvSpPr>
        <p:spPr bwMode="auto">
          <a:xfrm>
            <a:off x="936625" y="1433513"/>
            <a:ext cx="1085850" cy="850900"/>
          </a:xfrm>
          <a:custGeom>
            <a:avLst/>
            <a:gdLst>
              <a:gd name="T0" fmla="*/ 2147483647 w 1080"/>
              <a:gd name="T1" fmla="*/ 2147483647 h 789"/>
              <a:gd name="T2" fmla="*/ 0 w 1080"/>
              <a:gd name="T3" fmla="*/ 2147483647 h 789"/>
              <a:gd name="T4" fmla="*/ 2147483647 w 1080"/>
              <a:gd name="T5" fmla="*/ 2147483647 h 789"/>
              <a:gd name="T6" fmla="*/ 2147483647 w 1080"/>
              <a:gd name="T7" fmla="*/ 2147483647 h 789"/>
              <a:gd name="T8" fmla="*/ 2147483647 w 1080"/>
              <a:gd name="T9" fmla="*/ 2147483647 h 789"/>
              <a:gd name="T10" fmla="*/ 2147483647 w 1080"/>
              <a:gd name="T11" fmla="*/ 2147483647 h 789"/>
              <a:gd name="T12" fmla="*/ 2147483647 w 1080"/>
              <a:gd name="T13" fmla="*/ 2147483647 h 789"/>
              <a:gd name="T14" fmla="*/ 2147483647 w 1080"/>
              <a:gd name="T15" fmla="*/ 2147483647 h 789"/>
              <a:gd name="T16" fmla="*/ 2147483647 w 1080"/>
              <a:gd name="T17" fmla="*/ 2147483647 h 789"/>
              <a:gd name="T18" fmla="*/ 2147483647 w 1080"/>
              <a:gd name="T19" fmla="*/ 2147483647 h 789"/>
              <a:gd name="T20" fmla="*/ 2147483647 w 1080"/>
              <a:gd name="T21" fmla="*/ 2147483647 h 789"/>
              <a:gd name="T22" fmla="*/ 2147483647 w 1080"/>
              <a:gd name="T23" fmla="*/ 2147483647 h 789"/>
              <a:gd name="T24" fmla="*/ 2147483647 w 1080"/>
              <a:gd name="T25" fmla="*/ 2147483647 h 789"/>
              <a:gd name="T26" fmla="*/ 2147483647 w 1080"/>
              <a:gd name="T27" fmla="*/ 2147483647 h 789"/>
              <a:gd name="T28" fmla="*/ 2147483647 w 1080"/>
              <a:gd name="T29" fmla="*/ 2147483647 h 789"/>
              <a:gd name="T30" fmla="*/ 2147483647 w 1080"/>
              <a:gd name="T31" fmla="*/ 2147483647 h 789"/>
              <a:gd name="T32" fmla="*/ 2147483647 w 1080"/>
              <a:gd name="T33" fmla="*/ 2147483647 h 789"/>
              <a:gd name="T34" fmla="*/ 2147483647 w 1080"/>
              <a:gd name="T35" fmla="*/ 2147483647 h 789"/>
              <a:gd name="T36" fmla="*/ 2147483647 w 1080"/>
              <a:gd name="T37" fmla="*/ 2147483647 h 789"/>
              <a:gd name="T38" fmla="*/ 2147483647 w 1080"/>
              <a:gd name="T39" fmla="*/ 2147483647 h 789"/>
              <a:gd name="T40" fmla="*/ 2147483647 w 1080"/>
              <a:gd name="T41" fmla="*/ 2147483647 h 789"/>
              <a:gd name="T42" fmla="*/ 2147483647 w 1080"/>
              <a:gd name="T43" fmla="*/ 2147483647 h 789"/>
              <a:gd name="T44" fmla="*/ 2147483647 w 1080"/>
              <a:gd name="T45" fmla="*/ 2147483647 h 789"/>
              <a:gd name="T46" fmla="*/ 2147483647 w 1080"/>
              <a:gd name="T47" fmla="*/ 2147483647 h 789"/>
              <a:gd name="T48" fmla="*/ 2147483647 w 1080"/>
              <a:gd name="T49" fmla="*/ 2147483647 h 789"/>
              <a:gd name="T50" fmla="*/ 2147483647 w 1080"/>
              <a:gd name="T51" fmla="*/ 2147483647 h 789"/>
              <a:gd name="T52" fmla="*/ 2147483647 w 1080"/>
              <a:gd name="T53" fmla="*/ 2147483647 h 789"/>
              <a:gd name="T54" fmla="*/ 2147483647 w 1080"/>
              <a:gd name="T55" fmla="*/ 2147483647 h 789"/>
              <a:gd name="T56" fmla="*/ 2147483647 w 1080"/>
              <a:gd name="T57" fmla="*/ 2147483647 h 789"/>
              <a:gd name="T58" fmla="*/ 2147483647 w 1080"/>
              <a:gd name="T59" fmla="*/ 2147483647 h 789"/>
              <a:gd name="T60" fmla="*/ 2147483647 w 1080"/>
              <a:gd name="T61" fmla="*/ 2147483647 h 789"/>
              <a:gd name="T62" fmla="*/ 2147483647 w 1080"/>
              <a:gd name="T63" fmla="*/ 2147483647 h 789"/>
              <a:gd name="T64" fmla="*/ 2147483647 w 1080"/>
              <a:gd name="T65" fmla="*/ 2147483647 h 789"/>
              <a:gd name="T66" fmla="*/ 2147483647 w 1080"/>
              <a:gd name="T67" fmla="*/ 2147483647 h 789"/>
              <a:gd name="T68" fmla="*/ 2147483647 w 1080"/>
              <a:gd name="T69" fmla="*/ 2147483647 h 789"/>
              <a:gd name="T70" fmla="*/ 2147483647 w 1080"/>
              <a:gd name="T71" fmla="*/ 2147483647 h 789"/>
              <a:gd name="T72" fmla="*/ 2147483647 w 1080"/>
              <a:gd name="T73" fmla="*/ 0 h 789"/>
              <a:gd name="T74" fmla="*/ 2147483647 w 1080"/>
              <a:gd name="T75" fmla="*/ 2147483647 h 789"/>
              <a:gd name="T76" fmla="*/ 2147483647 w 1080"/>
              <a:gd name="T77" fmla="*/ 2147483647 h 789"/>
              <a:gd name="T78" fmla="*/ 2147483647 w 1080"/>
              <a:gd name="T79" fmla="*/ 2147483647 h 789"/>
              <a:gd name="T80" fmla="*/ 2147483647 w 1080"/>
              <a:gd name="T81" fmla="*/ 2147483647 h 789"/>
              <a:gd name="T82" fmla="*/ 2147483647 w 1080"/>
              <a:gd name="T83" fmla="*/ 2147483647 h 789"/>
              <a:gd name="T84" fmla="*/ 2147483647 w 1080"/>
              <a:gd name="T85" fmla="*/ 2147483647 h 789"/>
              <a:gd name="T86" fmla="*/ 2147483647 w 1080"/>
              <a:gd name="T87" fmla="*/ 2147483647 h 789"/>
              <a:gd name="T88" fmla="*/ 2147483647 w 1080"/>
              <a:gd name="T89" fmla="*/ 2147483647 h 789"/>
              <a:gd name="T90" fmla="*/ 2147483647 w 1080"/>
              <a:gd name="T91" fmla="*/ 2147483647 h 789"/>
              <a:gd name="T92" fmla="*/ 2147483647 w 1080"/>
              <a:gd name="T93" fmla="*/ 2147483647 h 789"/>
              <a:gd name="T94" fmla="*/ 2147483647 w 1080"/>
              <a:gd name="T95" fmla="*/ 2147483647 h 789"/>
              <a:gd name="T96" fmla="*/ 2147483647 w 1080"/>
              <a:gd name="T97" fmla="*/ 2147483647 h 789"/>
              <a:gd name="T98" fmla="*/ 2147483647 w 1080"/>
              <a:gd name="T99" fmla="*/ 2147483647 h 789"/>
              <a:gd name="T100" fmla="*/ 2147483647 w 1080"/>
              <a:gd name="T101" fmla="*/ 2147483647 h 789"/>
              <a:gd name="T102" fmla="*/ 2147483647 w 1080"/>
              <a:gd name="T103" fmla="*/ 2147483647 h 789"/>
              <a:gd name="T104" fmla="*/ 2147483647 w 1080"/>
              <a:gd name="T105" fmla="*/ 2147483647 h 789"/>
              <a:gd name="T106" fmla="*/ 2147483647 w 1080"/>
              <a:gd name="T107" fmla="*/ 2147483647 h 789"/>
              <a:gd name="T108" fmla="*/ 2147483647 w 1080"/>
              <a:gd name="T109" fmla="*/ 2147483647 h 789"/>
              <a:gd name="T110" fmla="*/ 2147483647 w 1080"/>
              <a:gd name="T111" fmla="*/ 2147483647 h 789"/>
              <a:gd name="T112" fmla="*/ 2147483647 w 1080"/>
              <a:gd name="T113" fmla="*/ 2147483647 h 789"/>
              <a:gd name="T114" fmla="*/ 2147483647 w 1080"/>
              <a:gd name="T115" fmla="*/ 2147483647 h 789"/>
              <a:gd name="T116" fmla="*/ 2147483647 w 1080"/>
              <a:gd name="T117" fmla="*/ 2147483647 h 789"/>
              <a:gd name="T118" fmla="*/ 2147483647 w 1080"/>
              <a:gd name="T119" fmla="*/ 2147483647 h 7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80"/>
              <a:gd name="T181" fmla="*/ 0 h 789"/>
              <a:gd name="T182" fmla="*/ 1080 w 1080"/>
              <a:gd name="T183" fmla="*/ 789 h 78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80" h="789">
                <a:moveTo>
                  <a:pt x="41" y="499"/>
                </a:moveTo>
                <a:lnTo>
                  <a:pt x="14" y="479"/>
                </a:lnTo>
                <a:lnTo>
                  <a:pt x="4" y="478"/>
                </a:lnTo>
                <a:lnTo>
                  <a:pt x="0" y="476"/>
                </a:lnTo>
                <a:lnTo>
                  <a:pt x="0" y="469"/>
                </a:lnTo>
                <a:lnTo>
                  <a:pt x="8" y="445"/>
                </a:lnTo>
                <a:lnTo>
                  <a:pt x="11" y="433"/>
                </a:lnTo>
                <a:lnTo>
                  <a:pt x="11" y="424"/>
                </a:lnTo>
                <a:lnTo>
                  <a:pt x="11" y="417"/>
                </a:lnTo>
                <a:lnTo>
                  <a:pt x="17" y="415"/>
                </a:lnTo>
                <a:lnTo>
                  <a:pt x="20" y="417"/>
                </a:lnTo>
                <a:lnTo>
                  <a:pt x="23" y="431"/>
                </a:lnTo>
                <a:lnTo>
                  <a:pt x="20" y="439"/>
                </a:lnTo>
                <a:lnTo>
                  <a:pt x="18" y="445"/>
                </a:lnTo>
                <a:lnTo>
                  <a:pt x="20" y="450"/>
                </a:lnTo>
                <a:lnTo>
                  <a:pt x="39" y="433"/>
                </a:lnTo>
                <a:lnTo>
                  <a:pt x="37" y="426"/>
                </a:lnTo>
                <a:lnTo>
                  <a:pt x="37" y="417"/>
                </a:lnTo>
                <a:lnTo>
                  <a:pt x="45" y="407"/>
                </a:lnTo>
                <a:lnTo>
                  <a:pt x="39" y="395"/>
                </a:lnTo>
                <a:lnTo>
                  <a:pt x="27" y="392"/>
                </a:lnTo>
                <a:lnTo>
                  <a:pt x="26" y="361"/>
                </a:lnTo>
                <a:lnTo>
                  <a:pt x="32" y="358"/>
                </a:lnTo>
                <a:lnTo>
                  <a:pt x="42" y="361"/>
                </a:lnTo>
                <a:lnTo>
                  <a:pt x="46" y="357"/>
                </a:lnTo>
                <a:lnTo>
                  <a:pt x="67" y="351"/>
                </a:lnTo>
                <a:lnTo>
                  <a:pt x="50" y="339"/>
                </a:lnTo>
                <a:lnTo>
                  <a:pt x="50" y="335"/>
                </a:lnTo>
                <a:lnTo>
                  <a:pt x="47" y="332"/>
                </a:lnTo>
                <a:lnTo>
                  <a:pt x="32" y="341"/>
                </a:lnTo>
                <a:lnTo>
                  <a:pt x="32" y="319"/>
                </a:lnTo>
                <a:lnTo>
                  <a:pt x="32" y="304"/>
                </a:lnTo>
                <a:lnTo>
                  <a:pt x="37" y="281"/>
                </a:lnTo>
                <a:lnTo>
                  <a:pt x="34" y="261"/>
                </a:lnTo>
                <a:lnTo>
                  <a:pt x="33" y="244"/>
                </a:lnTo>
                <a:lnTo>
                  <a:pt x="37" y="200"/>
                </a:lnTo>
                <a:lnTo>
                  <a:pt x="41" y="184"/>
                </a:lnTo>
                <a:lnTo>
                  <a:pt x="23" y="128"/>
                </a:lnTo>
                <a:lnTo>
                  <a:pt x="24" y="90"/>
                </a:lnTo>
                <a:lnTo>
                  <a:pt x="30" y="69"/>
                </a:lnTo>
                <a:lnTo>
                  <a:pt x="35" y="39"/>
                </a:lnTo>
                <a:lnTo>
                  <a:pt x="138" y="111"/>
                </a:lnTo>
                <a:lnTo>
                  <a:pt x="190" y="139"/>
                </a:lnTo>
                <a:lnTo>
                  <a:pt x="230" y="151"/>
                </a:lnTo>
                <a:lnTo>
                  <a:pt x="253" y="167"/>
                </a:lnTo>
                <a:lnTo>
                  <a:pt x="275" y="167"/>
                </a:lnTo>
                <a:lnTo>
                  <a:pt x="284" y="172"/>
                </a:lnTo>
                <a:lnTo>
                  <a:pt x="291" y="183"/>
                </a:lnTo>
                <a:lnTo>
                  <a:pt x="296" y="234"/>
                </a:lnTo>
                <a:lnTo>
                  <a:pt x="292" y="244"/>
                </a:lnTo>
                <a:lnTo>
                  <a:pt x="275" y="256"/>
                </a:lnTo>
                <a:lnTo>
                  <a:pt x="268" y="278"/>
                </a:lnTo>
                <a:lnTo>
                  <a:pt x="268" y="296"/>
                </a:lnTo>
                <a:lnTo>
                  <a:pt x="270" y="304"/>
                </a:lnTo>
                <a:lnTo>
                  <a:pt x="269" y="314"/>
                </a:lnTo>
                <a:lnTo>
                  <a:pt x="265" y="323"/>
                </a:lnTo>
                <a:lnTo>
                  <a:pt x="265" y="332"/>
                </a:lnTo>
                <a:lnTo>
                  <a:pt x="274" y="340"/>
                </a:lnTo>
                <a:lnTo>
                  <a:pt x="293" y="328"/>
                </a:lnTo>
                <a:lnTo>
                  <a:pt x="305" y="285"/>
                </a:lnTo>
                <a:lnTo>
                  <a:pt x="315" y="275"/>
                </a:lnTo>
                <a:lnTo>
                  <a:pt x="322" y="253"/>
                </a:lnTo>
                <a:lnTo>
                  <a:pt x="349" y="227"/>
                </a:lnTo>
                <a:lnTo>
                  <a:pt x="350" y="218"/>
                </a:lnTo>
                <a:lnTo>
                  <a:pt x="338" y="176"/>
                </a:lnTo>
                <a:lnTo>
                  <a:pt x="318" y="120"/>
                </a:lnTo>
                <a:lnTo>
                  <a:pt x="317" y="111"/>
                </a:lnTo>
                <a:lnTo>
                  <a:pt x="323" y="108"/>
                </a:lnTo>
                <a:lnTo>
                  <a:pt x="335" y="111"/>
                </a:lnTo>
                <a:lnTo>
                  <a:pt x="348" y="85"/>
                </a:lnTo>
                <a:lnTo>
                  <a:pt x="344" y="58"/>
                </a:lnTo>
                <a:lnTo>
                  <a:pt x="329" y="55"/>
                </a:lnTo>
                <a:lnTo>
                  <a:pt x="326" y="37"/>
                </a:lnTo>
                <a:lnTo>
                  <a:pt x="325" y="0"/>
                </a:lnTo>
                <a:lnTo>
                  <a:pt x="540" y="59"/>
                </a:lnTo>
                <a:lnTo>
                  <a:pt x="744" y="111"/>
                </a:lnTo>
                <a:lnTo>
                  <a:pt x="1078" y="189"/>
                </a:lnTo>
                <a:lnTo>
                  <a:pt x="1080" y="189"/>
                </a:lnTo>
                <a:lnTo>
                  <a:pt x="966" y="703"/>
                </a:lnTo>
                <a:lnTo>
                  <a:pt x="965" y="705"/>
                </a:lnTo>
                <a:lnTo>
                  <a:pt x="961" y="710"/>
                </a:lnTo>
                <a:lnTo>
                  <a:pt x="958" y="719"/>
                </a:lnTo>
                <a:lnTo>
                  <a:pt x="961" y="727"/>
                </a:lnTo>
                <a:lnTo>
                  <a:pt x="964" y="735"/>
                </a:lnTo>
                <a:lnTo>
                  <a:pt x="970" y="744"/>
                </a:lnTo>
                <a:lnTo>
                  <a:pt x="969" y="751"/>
                </a:lnTo>
                <a:lnTo>
                  <a:pt x="966" y="754"/>
                </a:lnTo>
                <a:lnTo>
                  <a:pt x="959" y="764"/>
                </a:lnTo>
                <a:lnTo>
                  <a:pt x="959" y="778"/>
                </a:lnTo>
                <a:lnTo>
                  <a:pt x="962" y="789"/>
                </a:lnTo>
                <a:lnTo>
                  <a:pt x="677" y="723"/>
                </a:lnTo>
                <a:lnTo>
                  <a:pt x="655" y="730"/>
                </a:lnTo>
                <a:lnTo>
                  <a:pt x="641" y="730"/>
                </a:lnTo>
                <a:lnTo>
                  <a:pt x="626" y="726"/>
                </a:lnTo>
                <a:lnTo>
                  <a:pt x="608" y="726"/>
                </a:lnTo>
                <a:lnTo>
                  <a:pt x="598" y="720"/>
                </a:lnTo>
                <a:lnTo>
                  <a:pt x="582" y="720"/>
                </a:lnTo>
                <a:lnTo>
                  <a:pt x="565" y="726"/>
                </a:lnTo>
                <a:lnTo>
                  <a:pt x="545" y="720"/>
                </a:lnTo>
                <a:lnTo>
                  <a:pt x="527" y="720"/>
                </a:lnTo>
                <a:lnTo>
                  <a:pt x="507" y="730"/>
                </a:lnTo>
                <a:lnTo>
                  <a:pt x="490" y="734"/>
                </a:lnTo>
                <a:lnTo>
                  <a:pt x="456" y="729"/>
                </a:lnTo>
                <a:lnTo>
                  <a:pt x="447" y="723"/>
                </a:lnTo>
                <a:lnTo>
                  <a:pt x="425" y="713"/>
                </a:lnTo>
                <a:lnTo>
                  <a:pt x="360" y="722"/>
                </a:lnTo>
                <a:lnTo>
                  <a:pt x="348" y="705"/>
                </a:lnTo>
                <a:lnTo>
                  <a:pt x="293" y="689"/>
                </a:lnTo>
                <a:lnTo>
                  <a:pt x="267" y="684"/>
                </a:lnTo>
                <a:lnTo>
                  <a:pt x="234" y="689"/>
                </a:lnTo>
                <a:lnTo>
                  <a:pt x="184" y="684"/>
                </a:lnTo>
                <a:lnTo>
                  <a:pt x="144" y="665"/>
                </a:lnTo>
                <a:lnTo>
                  <a:pt x="136" y="647"/>
                </a:lnTo>
                <a:lnTo>
                  <a:pt x="138" y="597"/>
                </a:lnTo>
                <a:lnTo>
                  <a:pt x="143" y="585"/>
                </a:lnTo>
                <a:lnTo>
                  <a:pt x="137" y="556"/>
                </a:lnTo>
                <a:lnTo>
                  <a:pt x="106" y="532"/>
                </a:lnTo>
                <a:lnTo>
                  <a:pt x="83" y="530"/>
                </a:lnTo>
                <a:lnTo>
                  <a:pt x="80" y="522"/>
                </a:lnTo>
                <a:lnTo>
                  <a:pt x="68" y="509"/>
                </a:lnTo>
                <a:lnTo>
                  <a:pt x="41" y="4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1" name="Freeform 170"/>
          <p:cNvSpPr>
            <a:spLocks/>
          </p:cNvSpPr>
          <p:nvPr/>
        </p:nvSpPr>
        <p:spPr bwMode="auto">
          <a:xfrm>
            <a:off x="1709738" y="1635125"/>
            <a:ext cx="971550" cy="1690688"/>
          </a:xfrm>
          <a:custGeom>
            <a:avLst/>
            <a:gdLst>
              <a:gd name="T0" fmla="*/ 2147483647 w 968"/>
              <a:gd name="T1" fmla="*/ 2147483647 h 1566"/>
              <a:gd name="T2" fmla="*/ 2147483647 w 968"/>
              <a:gd name="T3" fmla="*/ 2147483647 h 1566"/>
              <a:gd name="T4" fmla="*/ 2147483647 w 968"/>
              <a:gd name="T5" fmla="*/ 2147483647 h 1566"/>
              <a:gd name="T6" fmla="*/ 2147483647 w 968"/>
              <a:gd name="T7" fmla="*/ 2147483647 h 1566"/>
              <a:gd name="T8" fmla="*/ 2147483647 w 968"/>
              <a:gd name="T9" fmla="*/ 2147483647 h 1566"/>
              <a:gd name="T10" fmla="*/ 2147483647 w 968"/>
              <a:gd name="T11" fmla="*/ 2147483647 h 1566"/>
              <a:gd name="T12" fmla="*/ 2147483647 w 968"/>
              <a:gd name="T13" fmla="*/ 2147483647 h 1566"/>
              <a:gd name="T14" fmla="*/ 2147483647 w 968"/>
              <a:gd name="T15" fmla="*/ 2147483647 h 1566"/>
              <a:gd name="T16" fmla="*/ 2147483647 w 968"/>
              <a:gd name="T17" fmla="*/ 2147483647 h 1566"/>
              <a:gd name="T18" fmla="*/ 2147483647 w 968"/>
              <a:gd name="T19" fmla="*/ 2147483647 h 1566"/>
              <a:gd name="T20" fmla="*/ 2147483647 w 968"/>
              <a:gd name="T21" fmla="*/ 2147483647 h 1566"/>
              <a:gd name="T22" fmla="*/ 2147483647 w 968"/>
              <a:gd name="T23" fmla="*/ 2147483647 h 1566"/>
              <a:gd name="T24" fmla="*/ 2147483647 w 968"/>
              <a:gd name="T25" fmla="*/ 2147483647 h 1566"/>
              <a:gd name="T26" fmla="*/ 2147483647 w 968"/>
              <a:gd name="T27" fmla="*/ 2147483647 h 1566"/>
              <a:gd name="T28" fmla="*/ 2147483647 w 968"/>
              <a:gd name="T29" fmla="*/ 0 h 1566"/>
              <a:gd name="T30" fmla="*/ 2147483647 w 968"/>
              <a:gd name="T31" fmla="*/ 2147483647 h 1566"/>
              <a:gd name="T32" fmla="*/ 2147483647 w 968"/>
              <a:gd name="T33" fmla="*/ 2147483647 h 1566"/>
              <a:gd name="T34" fmla="*/ 2147483647 w 968"/>
              <a:gd name="T35" fmla="*/ 2147483647 h 1566"/>
              <a:gd name="T36" fmla="*/ 2147483647 w 968"/>
              <a:gd name="T37" fmla="*/ 2147483647 h 1566"/>
              <a:gd name="T38" fmla="*/ 2147483647 w 968"/>
              <a:gd name="T39" fmla="*/ 2147483647 h 1566"/>
              <a:gd name="T40" fmla="*/ 2147483647 w 968"/>
              <a:gd name="T41" fmla="*/ 2147483647 h 1566"/>
              <a:gd name="T42" fmla="*/ 2147483647 w 968"/>
              <a:gd name="T43" fmla="*/ 2147483647 h 1566"/>
              <a:gd name="T44" fmla="*/ 2147483647 w 968"/>
              <a:gd name="T45" fmla="*/ 2147483647 h 1566"/>
              <a:gd name="T46" fmla="*/ 2147483647 w 968"/>
              <a:gd name="T47" fmla="*/ 2147483647 h 1566"/>
              <a:gd name="T48" fmla="*/ 2147483647 w 968"/>
              <a:gd name="T49" fmla="*/ 2147483647 h 1566"/>
              <a:gd name="T50" fmla="*/ 2147483647 w 968"/>
              <a:gd name="T51" fmla="*/ 2147483647 h 1566"/>
              <a:gd name="T52" fmla="*/ 2147483647 w 968"/>
              <a:gd name="T53" fmla="*/ 2147483647 h 1566"/>
              <a:gd name="T54" fmla="*/ 2147483647 w 968"/>
              <a:gd name="T55" fmla="*/ 2147483647 h 1566"/>
              <a:gd name="T56" fmla="*/ 2147483647 w 968"/>
              <a:gd name="T57" fmla="*/ 2147483647 h 1566"/>
              <a:gd name="T58" fmla="*/ 2147483647 w 968"/>
              <a:gd name="T59" fmla="*/ 2147483647 h 1566"/>
              <a:gd name="T60" fmla="*/ 2147483647 w 968"/>
              <a:gd name="T61" fmla="*/ 2147483647 h 1566"/>
              <a:gd name="T62" fmla="*/ 2147483647 w 968"/>
              <a:gd name="T63" fmla="*/ 2147483647 h 1566"/>
              <a:gd name="T64" fmla="*/ 2147483647 w 968"/>
              <a:gd name="T65" fmla="*/ 2147483647 h 1566"/>
              <a:gd name="T66" fmla="*/ 2147483647 w 968"/>
              <a:gd name="T67" fmla="*/ 2147483647 h 1566"/>
              <a:gd name="T68" fmla="*/ 2147483647 w 968"/>
              <a:gd name="T69" fmla="*/ 2147483647 h 1566"/>
              <a:gd name="T70" fmla="*/ 2147483647 w 968"/>
              <a:gd name="T71" fmla="*/ 2147483647 h 1566"/>
              <a:gd name="T72" fmla="*/ 2147483647 w 968"/>
              <a:gd name="T73" fmla="*/ 2147483647 h 1566"/>
              <a:gd name="T74" fmla="*/ 2147483647 w 968"/>
              <a:gd name="T75" fmla="*/ 2147483647 h 1566"/>
              <a:gd name="T76" fmla="*/ 2147483647 w 968"/>
              <a:gd name="T77" fmla="*/ 2147483647 h 1566"/>
              <a:gd name="T78" fmla="*/ 2147483647 w 968"/>
              <a:gd name="T79" fmla="*/ 2147483647 h 1566"/>
              <a:gd name="T80" fmla="*/ 2147483647 w 968"/>
              <a:gd name="T81" fmla="*/ 2147483647 h 1566"/>
              <a:gd name="T82" fmla="*/ 2147483647 w 968"/>
              <a:gd name="T83" fmla="*/ 2147483647 h 1566"/>
              <a:gd name="T84" fmla="*/ 2147483647 w 968"/>
              <a:gd name="T85" fmla="*/ 2147483647 h 1566"/>
              <a:gd name="T86" fmla="*/ 2147483647 w 968"/>
              <a:gd name="T87" fmla="*/ 2147483647 h 1566"/>
              <a:gd name="T88" fmla="*/ 2147483647 w 968"/>
              <a:gd name="T89" fmla="*/ 2147483647 h 1566"/>
              <a:gd name="T90" fmla="*/ 2147483647 w 968"/>
              <a:gd name="T91" fmla="*/ 2147483647 h 1566"/>
              <a:gd name="T92" fmla="*/ 2147483647 w 968"/>
              <a:gd name="T93" fmla="*/ 2147483647 h 1566"/>
              <a:gd name="T94" fmla="*/ 2147483647 w 968"/>
              <a:gd name="T95" fmla="*/ 2147483647 h 1566"/>
              <a:gd name="T96" fmla="*/ 2147483647 w 968"/>
              <a:gd name="T97" fmla="*/ 2147483647 h 1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68"/>
              <a:gd name="T148" fmla="*/ 0 h 1566"/>
              <a:gd name="T149" fmla="*/ 968 w 968"/>
              <a:gd name="T150" fmla="*/ 1566 h 15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68" h="1566">
                <a:moveTo>
                  <a:pt x="0" y="1396"/>
                </a:moveTo>
                <a:lnTo>
                  <a:pt x="81" y="1033"/>
                </a:lnTo>
                <a:lnTo>
                  <a:pt x="102" y="1008"/>
                </a:lnTo>
                <a:lnTo>
                  <a:pt x="102" y="984"/>
                </a:lnTo>
                <a:lnTo>
                  <a:pt x="107" y="981"/>
                </a:lnTo>
                <a:lnTo>
                  <a:pt x="110" y="974"/>
                </a:lnTo>
                <a:lnTo>
                  <a:pt x="114" y="963"/>
                </a:lnTo>
                <a:lnTo>
                  <a:pt x="105" y="947"/>
                </a:lnTo>
                <a:lnTo>
                  <a:pt x="83" y="936"/>
                </a:lnTo>
                <a:lnTo>
                  <a:pt x="77" y="924"/>
                </a:lnTo>
                <a:lnTo>
                  <a:pt x="84" y="898"/>
                </a:lnTo>
                <a:lnTo>
                  <a:pt x="120" y="843"/>
                </a:lnTo>
                <a:lnTo>
                  <a:pt x="142" y="833"/>
                </a:lnTo>
                <a:lnTo>
                  <a:pt x="157" y="817"/>
                </a:lnTo>
                <a:lnTo>
                  <a:pt x="159" y="803"/>
                </a:lnTo>
                <a:lnTo>
                  <a:pt x="172" y="790"/>
                </a:lnTo>
                <a:lnTo>
                  <a:pt x="241" y="682"/>
                </a:lnTo>
                <a:lnTo>
                  <a:pt x="238" y="654"/>
                </a:lnTo>
                <a:lnTo>
                  <a:pt x="223" y="642"/>
                </a:lnTo>
                <a:lnTo>
                  <a:pt x="209" y="638"/>
                </a:lnTo>
                <a:lnTo>
                  <a:pt x="195" y="618"/>
                </a:lnTo>
                <a:lnTo>
                  <a:pt x="193" y="600"/>
                </a:lnTo>
                <a:lnTo>
                  <a:pt x="190" y="575"/>
                </a:lnTo>
                <a:lnTo>
                  <a:pt x="197" y="565"/>
                </a:lnTo>
                <a:lnTo>
                  <a:pt x="201" y="555"/>
                </a:lnTo>
                <a:lnTo>
                  <a:pt x="192" y="538"/>
                </a:lnTo>
                <a:lnTo>
                  <a:pt x="192" y="521"/>
                </a:lnTo>
                <a:lnTo>
                  <a:pt x="197" y="514"/>
                </a:lnTo>
                <a:lnTo>
                  <a:pt x="311" y="0"/>
                </a:lnTo>
                <a:lnTo>
                  <a:pt x="309" y="0"/>
                </a:lnTo>
                <a:lnTo>
                  <a:pt x="438" y="32"/>
                </a:lnTo>
                <a:lnTo>
                  <a:pt x="404" y="228"/>
                </a:lnTo>
                <a:lnTo>
                  <a:pt x="427" y="281"/>
                </a:lnTo>
                <a:lnTo>
                  <a:pt x="433" y="316"/>
                </a:lnTo>
                <a:lnTo>
                  <a:pt x="427" y="335"/>
                </a:lnTo>
                <a:lnTo>
                  <a:pt x="417" y="344"/>
                </a:lnTo>
                <a:lnTo>
                  <a:pt x="429" y="356"/>
                </a:lnTo>
                <a:lnTo>
                  <a:pt x="444" y="379"/>
                </a:lnTo>
                <a:lnTo>
                  <a:pt x="480" y="412"/>
                </a:lnTo>
                <a:lnTo>
                  <a:pt x="504" y="466"/>
                </a:lnTo>
                <a:lnTo>
                  <a:pt x="508" y="492"/>
                </a:lnTo>
                <a:lnTo>
                  <a:pt x="520" y="517"/>
                </a:lnTo>
                <a:lnTo>
                  <a:pt x="541" y="518"/>
                </a:lnTo>
                <a:lnTo>
                  <a:pt x="543" y="536"/>
                </a:lnTo>
                <a:lnTo>
                  <a:pt x="574" y="540"/>
                </a:lnTo>
                <a:lnTo>
                  <a:pt x="583" y="552"/>
                </a:lnTo>
                <a:lnTo>
                  <a:pt x="551" y="616"/>
                </a:lnTo>
                <a:lnTo>
                  <a:pt x="553" y="628"/>
                </a:lnTo>
                <a:lnTo>
                  <a:pt x="542" y="637"/>
                </a:lnTo>
                <a:lnTo>
                  <a:pt x="539" y="669"/>
                </a:lnTo>
                <a:lnTo>
                  <a:pt x="543" y="673"/>
                </a:lnTo>
                <a:lnTo>
                  <a:pt x="541" y="690"/>
                </a:lnTo>
                <a:lnTo>
                  <a:pt x="519" y="706"/>
                </a:lnTo>
                <a:lnTo>
                  <a:pt x="519" y="724"/>
                </a:lnTo>
                <a:lnTo>
                  <a:pt x="520" y="735"/>
                </a:lnTo>
                <a:lnTo>
                  <a:pt x="512" y="752"/>
                </a:lnTo>
                <a:lnTo>
                  <a:pt x="541" y="780"/>
                </a:lnTo>
                <a:lnTo>
                  <a:pt x="550" y="777"/>
                </a:lnTo>
                <a:lnTo>
                  <a:pt x="592" y="743"/>
                </a:lnTo>
                <a:lnTo>
                  <a:pt x="598" y="739"/>
                </a:lnTo>
                <a:lnTo>
                  <a:pt x="604" y="743"/>
                </a:lnTo>
                <a:lnTo>
                  <a:pt x="610" y="758"/>
                </a:lnTo>
                <a:lnTo>
                  <a:pt x="615" y="761"/>
                </a:lnTo>
                <a:lnTo>
                  <a:pt x="624" y="769"/>
                </a:lnTo>
                <a:lnTo>
                  <a:pt x="619" y="794"/>
                </a:lnTo>
                <a:lnTo>
                  <a:pt x="619" y="835"/>
                </a:lnTo>
                <a:lnTo>
                  <a:pt x="628" y="862"/>
                </a:lnTo>
                <a:lnTo>
                  <a:pt x="645" y="885"/>
                </a:lnTo>
                <a:lnTo>
                  <a:pt x="644" y="898"/>
                </a:lnTo>
                <a:lnTo>
                  <a:pt x="634" y="916"/>
                </a:lnTo>
                <a:lnTo>
                  <a:pt x="650" y="942"/>
                </a:lnTo>
                <a:lnTo>
                  <a:pt x="667" y="942"/>
                </a:lnTo>
                <a:lnTo>
                  <a:pt x="682" y="961"/>
                </a:lnTo>
                <a:lnTo>
                  <a:pt x="686" y="973"/>
                </a:lnTo>
                <a:lnTo>
                  <a:pt x="680" y="1001"/>
                </a:lnTo>
                <a:lnTo>
                  <a:pt x="680" y="1008"/>
                </a:lnTo>
                <a:lnTo>
                  <a:pt x="692" y="1030"/>
                </a:lnTo>
                <a:lnTo>
                  <a:pt x="710" y="1041"/>
                </a:lnTo>
                <a:lnTo>
                  <a:pt x="719" y="1022"/>
                </a:lnTo>
                <a:lnTo>
                  <a:pt x="730" y="1016"/>
                </a:lnTo>
                <a:lnTo>
                  <a:pt x="761" y="1027"/>
                </a:lnTo>
                <a:lnTo>
                  <a:pt x="774" y="1031"/>
                </a:lnTo>
                <a:lnTo>
                  <a:pt x="788" y="1017"/>
                </a:lnTo>
                <a:lnTo>
                  <a:pt x="799" y="1016"/>
                </a:lnTo>
                <a:lnTo>
                  <a:pt x="807" y="1024"/>
                </a:lnTo>
                <a:lnTo>
                  <a:pt x="846" y="1026"/>
                </a:lnTo>
                <a:lnTo>
                  <a:pt x="863" y="1035"/>
                </a:lnTo>
                <a:lnTo>
                  <a:pt x="870" y="1031"/>
                </a:lnTo>
                <a:lnTo>
                  <a:pt x="912" y="1032"/>
                </a:lnTo>
                <a:lnTo>
                  <a:pt x="909" y="1016"/>
                </a:lnTo>
                <a:lnTo>
                  <a:pt x="928" y="1002"/>
                </a:lnTo>
                <a:lnTo>
                  <a:pt x="948" y="1022"/>
                </a:lnTo>
                <a:lnTo>
                  <a:pt x="954" y="1047"/>
                </a:lnTo>
                <a:lnTo>
                  <a:pt x="968" y="1061"/>
                </a:lnTo>
                <a:lnTo>
                  <a:pt x="894" y="1566"/>
                </a:lnTo>
                <a:lnTo>
                  <a:pt x="893" y="1566"/>
                </a:lnTo>
                <a:lnTo>
                  <a:pt x="444" y="1487"/>
                </a:lnTo>
                <a:lnTo>
                  <a:pt x="0" y="139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2" name="Freeform 196"/>
          <p:cNvSpPr>
            <a:spLocks/>
          </p:cNvSpPr>
          <p:nvPr/>
        </p:nvSpPr>
        <p:spPr bwMode="auto">
          <a:xfrm>
            <a:off x="3562095" y="838200"/>
            <a:ext cx="1073150" cy="1293813"/>
          </a:xfrm>
          <a:custGeom>
            <a:avLst/>
            <a:gdLst>
              <a:gd name="T0" fmla="*/ 2147483647 w 1065"/>
              <a:gd name="T1" fmla="*/ 2147483647 h 1199"/>
              <a:gd name="T2" fmla="*/ 2147483647 w 1065"/>
              <a:gd name="T3" fmla="*/ 2147483647 h 1199"/>
              <a:gd name="T4" fmla="*/ 2147483647 w 1065"/>
              <a:gd name="T5" fmla="*/ 2147483647 h 1199"/>
              <a:gd name="T6" fmla="*/ 2147483647 w 1065"/>
              <a:gd name="T7" fmla="*/ 2147483647 h 1199"/>
              <a:gd name="T8" fmla="*/ 2147483647 w 1065"/>
              <a:gd name="T9" fmla="*/ 2147483647 h 1199"/>
              <a:gd name="T10" fmla="*/ 2147483647 w 1065"/>
              <a:gd name="T11" fmla="*/ 2147483647 h 1199"/>
              <a:gd name="T12" fmla="*/ 2147483647 w 1065"/>
              <a:gd name="T13" fmla="*/ 2147483647 h 1199"/>
              <a:gd name="T14" fmla="*/ 2147483647 w 1065"/>
              <a:gd name="T15" fmla="*/ 2147483647 h 1199"/>
              <a:gd name="T16" fmla="*/ 2147483647 w 1065"/>
              <a:gd name="T17" fmla="*/ 2147483647 h 1199"/>
              <a:gd name="T18" fmla="*/ 2147483647 w 1065"/>
              <a:gd name="T19" fmla="*/ 2147483647 h 1199"/>
              <a:gd name="T20" fmla="*/ 0 w 1065"/>
              <a:gd name="T21" fmla="*/ 2147483647 h 1199"/>
              <a:gd name="T22" fmla="*/ 2147483647 w 1065"/>
              <a:gd name="T23" fmla="*/ 2147483647 h 1199"/>
              <a:gd name="T24" fmla="*/ 2147483647 w 1065"/>
              <a:gd name="T25" fmla="*/ 2147483647 h 1199"/>
              <a:gd name="T26" fmla="*/ 2147483647 w 1065"/>
              <a:gd name="T27" fmla="*/ 2147483647 h 1199"/>
              <a:gd name="T28" fmla="*/ 2147483647 w 1065"/>
              <a:gd name="T29" fmla="*/ 2147483647 h 1199"/>
              <a:gd name="T30" fmla="*/ 2147483647 w 1065"/>
              <a:gd name="T31" fmla="*/ 2147483647 h 1199"/>
              <a:gd name="T32" fmla="*/ 2147483647 w 1065"/>
              <a:gd name="T33" fmla="*/ 2147483647 h 1199"/>
              <a:gd name="T34" fmla="*/ 2147483647 w 1065"/>
              <a:gd name="T35" fmla="*/ 2147483647 h 1199"/>
              <a:gd name="T36" fmla="*/ 2147483647 w 1065"/>
              <a:gd name="T37" fmla="*/ 2147483647 h 1199"/>
              <a:gd name="T38" fmla="*/ 2147483647 w 1065"/>
              <a:gd name="T39" fmla="*/ 2147483647 h 1199"/>
              <a:gd name="T40" fmla="*/ 2147483647 w 1065"/>
              <a:gd name="T41" fmla="*/ 2147483647 h 1199"/>
              <a:gd name="T42" fmla="*/ 2147483647 w 1065"/>
              <a:gd name="T43" fmla="*/ 2147483647 h 1199"/>
              <a:gd name="T44" fmla="*/ 2147483647 w 1065"/>
              <a:gd name="T45" fmla="*/ 2147483647 h 1199"/>
              <a:gd name="T46" fmla="*/ 2147483647 w 1065"/>
              <a:gd name="T47" fmla="*/ 2147483647 h 1199"/>
              <a:gd name="T48" fmla="*/ 2147483647 w 1065"/>
              <a:gd name="T49" fmla="*/ 2147483647 h 1199"/>
              <a:gd name="T50" fmla="*/ 2147483647 w 1065"/>
              <a:gd name="T51" fmla="*/ 2147483647 h 1199"/>
              <a:gd name="T52" fmla="*/ 2147483647 w 1065"/>
              <a:gd name="T53" fmla="*/ 2147483647 h 1199"/>
              <a:gd name="T54" fmla="*/ 2147483647 w 1065"/>
              <a:gd name="T55" fmla="*/ 2147483647 h 1199"/>
              <a:gd name="T56" fmla="*/ 2147483647 w 1065"/>
              <a:gd name="T57" fmla="*/ 2147483647 h 1199"/>
              <a:gd name="T58" fmla="*/ 2147483647 w 1065"/>
              <a:gd name="T59" fmla="*/ 2147483647 h 1199"/>
              <a:gd name="T60" fmla="*/ 2147483647 w 1065"/>
              <a:gd name="T61" fmla="*/ 2147483647 h 1199"/>
              <a:gd name="T62" fmla="*/ 2147483647 w 1065"/>
              <a:gd name="T63" fmla="*/ 2147483647 h 1199"/>
              <a:gd name="T64" fmla="*/ 2147483647 w 1065"/>
              <a:gd name="T65" fmla="*/ 2147483647 h 1199"/>
              <a:gd name="T66" fmla="*/ 2147483647 w 1065"/>
              <a:gd name="T67" fmla="*/ 2147483647 h 1199"/>
              <a:gd name="T68" fmla="*/ 2147483647 w 1065"/>
              <a:gd name="T69" fmla="*/ 2147483647 h 1199"/>
              <a:gd name="T70" fmla="*/ 2147483647 w 1065"/>
              <a:gd name="T71" fmla="*/ 2147483647 h 1199"/>
              <a:gd name="T72" fmla="*/ 2147483647 w 1065"/>
              <a:gd name="T73" fmla="*/ 2147483647 h 1199"/>
              <a:gd name="T74" fmla="*/ 2147483647 w 1065"/>
              <a:gd name="T75" fmla="*/ 2147483647 h 1199"/>
              <a:gd name="T76" fmla="*/ 2147483647 w 1065"/>
              <a:gd name="T77" fmla="*/ 2147483647 h 1199"/>
              <a:gd name="T78" fmla="*/ 2147483647 w 1065"/>
              <a:gd name="T79" fmla="*/ 2147483647 h 1199"/>
              <a:gd name="T80" fmla="*/ 2147483647 w 1065"/>
              <a:gd name="T81" fmla="*/ 2147483647 h 1199"/>
              <a:gd name="T82" fmla="*/ 2147483647 w 1065"/>
              <a:gd name="T83" fmla="*/ 2147483647 h 1199"/>
              <a:gd name="T84" fmla="*/ 2147483647 w 1065"/>
              <a:gd name="T85" fmla="*/ 2147483647 h 1199"/>
              <a:gd name="T86" fmla="*/ 2147483647 w 1065"/>
              <a:gd name="T87" fmla="*/ 2147483647 h 1199"/>
              <a:gd name="T88" fmla="*/ 2147483647 w 1065"/>
              <a:gd name="T89" fmla="*/ 2147483647 h 1199"/>
              <a:gd name="T90" fmla="*/ 2147483647 w 1065"/>
              <a:gd name="T91" fmla="*/ 2147483647 h 1199"/>
              <a:gd name="T92" fmla="*/ 2147483647 w 1065"/>
              <a:gd name="T93" fmla="*/ 2147483647 h 1199"/>
              <a:gd name="T94" fmla="*/ 2147483647 w 1065"/>
              <a:gd name="T95" fmla="*/ 2147483647 h 1199"/>
              <a:gd name="T96" fmla="*/ 2147483647 w 1065"/>
              <a:gd name="T97" fmla="*/ 2147483647 h 1199"/>
              <a:gd name="T98" fmla="*/ 2147483647 w 1065"/>
              <a:gd name="T99" fmla="*/ 2147483647 h 1199"/>
              <a:gd name="T100" fmla="*/ 2147483647 w 1065"/>
              <a:gd name="T101" fmla="*/ 2147483647 h 1199"/>
              <a:gd name="T102" fmla="*/ 2147483647 w 1065"/>
              <a:gd name="T103" fmla="*/ 2147483647 h 1199"/>
              <a:gd name="T104" fmla="*/ 2147483647 w 1065"/>
              <a:gd name="T105" fmla="*/ 2147483647 h 11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65"/>
              <a:gd name="T160" fmla="*/ 0 h 1199"/>
              <a:gd name="T161" fmla="*/ 1065 w 1065"/>
              <a:gd name="T162" fmla="*/ 1199 h 119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65" h="1199">
                <a:moveTo>
                  <a:pt x="102" y="1199"/>
                </a:moveTo>
                <a:lnTo>
                  <a:pt x="102" y="826"/>
                </a:lnTo>
                <a:lnTo>
                  <a:pt x="50" y="779"/>
                </a:lnTo>
                <a:lnTo>
                  <a:pt x="48" y="759"/>
                </a:lnTo>
                <a:lnTo>
                  <a:pt x="75" y="732"/>
                </a:lnTo>
                <a:lnTo>
                  <a:pt x="84" y="713"/>
                </a:lnTo>
                <a:lnTo>
                  <a:pt x="83" y="696"/>
                </a:lnTo>
                <a:lnTo>
                  <a:pt x="82" y="665"/>
                </a:lnTo>
                <a:lnTo>
                  <a:pt x="85" y="638"/>
                </a:lnTo>
                <a:lnTo>
                  <a:pt x="61" y="563"/>
                </a:lnTo>
                <a:lnTo>
                  <a:pt x="57" y="549"/>
                </a:lnTo>
                <a:lnTo>
                  <a:pt x="57" y="512"/>
                </a:lnTo>
                <a:lnTo>
                  <a:pt x="53" y="492"/>
                </a:lnTo>
                <a:lnTo>
                  <a:pt x="49" y="389"/>
                </a:lnTo>
                <a:lnTo>
                  <a:pt x="38" y="330"/>
                </a:lnTo>
                <a:lnTo>
                  <a:pt x="20" y="312"/>
                </a:lnTo>
                <a:lnTo>
                  <a:pt x="8" y="246"/>
                </a:lnTo>
                <a:lnTo>
                  <a:pt x="6" y="189"/>
                </a:lnTo>
                <a:lnTo>
                  <a:pt x="10" y="154"/>
                </a:lnTo>
                <a:lnTo>
                  <a:pt x="16" y="140"/>
                </a:lnTo>
                <a:lnTo>
                  <a:pt x="1" y="91"/>
                </a:lnTo>
                <a:lnTo>
                  <a:pt x="0" y="76"/>
                </a:lnTo>
                <a:lnTo>
                  <a:pt x="276" y="76"/>
                </a:lnTo>
                <a:lnTo>
                  <a:pt x="277" y="29"/>
                </a:lnTo>
                <a:lnTo>
                  <a:pt x="281" y="0"/>
                </a:lnTo>
                <a:lnTo>
                  <a:pt x="303" y="1"/>
                </a:lnTo>
                <a:lnTo>
                  <a:pt x="330" y="13"/>
                </a:lnTo>
                <a:lnTo>
                  <a:pt x="333" y="57"/>
                </a:lnTo>
                <a:lnTo>
                  <a:pt x="342" y="87"/>
                </a:lnTo>
                <a:lnTo>
                  <a:pt x="340" y="115"/>
                </a:lnTo>
                <a:lnTo>
                  <a:pt x="370" y="137"/>
                </a:lnTo>
                <a:lnTo>
                  <a:pt x="381" y="134"/>
                </a:lnTo>
                <a:lnTo>
                  <a:pt x="402" y="137"/>
                </a:lnTo>
                <a:lnTo>
                  <a:pt x="413" y="147"/>
                </a:lnTo>
                <a:lnTo>
                  <a:pt x="435" y="146"/>
                </a:lnTo>
                <a:lnTo>
                  <a:pt x="462" y="148"/>
                </a:lnTo>
                <a:lnTo>
                  <a:pt x="467" y="160"/>
                </a:lnTo>
                <a:lnTo>
                  <a:pt x="467" y="167"/>
                </a:lnTo>
                <a:lnTo>
                  <a:pt x="508" y="165"/>
                </a:lnTo>
                <a:lnTo>
                  <a:pt x="520" y="151"/>
                </a:lnTo>
                <a:lnTo>
                  <a:pt x="579" y="146"/>
                </a:lnTo>
                <a:lnTo>
                  <a:pt x="617" y="159"/>
                </a:lnTo>
                <a:lnTo>
                  <a:pt x="626" y="159"/>
                </a:lnTo>
                <a:lnTo>
                  <a:pt x="622" y="169"/>
                </a:lnTo>
                <a:lnTo>
                  <a:pt x="633" y="178"/>
                </a:lnTo>
                <a:lnTo>
                  <a:pt x="639" y="177"/>
                </a:lnTo>
                <a:lnTo>
                  <a:pt x="646" y="184"/>
                </a:lnTo>
                <a:lnTo>
                  <a:pt x="653" y="211"/>
                </a:lnTo>
                <a:lnTo>
                  <a:pt x="668" y="219"/>
                </a:lnTo>
                <a:lnTo>
                  <a:pt x="683" y="199"/>
                </a:lnTo>
                <a:lnTo>
                  <a:pt x="692" y="193"/>
                </a:lnTo>
                <a:lnTo>
                  <a:pt x="707" y="199"/>
                </a:lnTo>
                <a:lnTo>
                  <a:pt x="717" y="218"/>
                </a:lnTo>
                <a:lnTo>
                  <a:pt x="749" y="226"/>
                </a:lnTo>
                <a:lnTo>
                  <a:pt x="758" y="238"/>
                </a:lnTo>
                <a:lnTo>
                  <a:pt x="773" y="250"/>
                </a:lnTo>
                <a:lnTo>
                  <a:pt x="794" y="251"/>
                </a:lnTo>
                <a:lnTo>
                  <a:pt x="814" y="245"/>
                </a:lnTo>
                <a:lnTo>
                  <a:pt x="867" y="210"/>
                </a:lnTo>
                <a:lnTo>
                  <a:pt x="875" y="215"/>
                </a:lnTo>
                <a:lnTo>
                  <a:pt x="889" y="231"/>
                </a:lnTo>
                <a:lnTo>
                  <a:pt x="969" y="230"/>
                </a:lnTo>
                <a:lnTo>
                  <a:pt x="981" y="233"/>
                </a:lnTo>
                <a:lnTo>
                  <a:pt x="993" y="238"/>
                </a:lnTo>
                <a:lnTo>
                  <a:pt x="1012" y="254"/>
                </a:lnTo>
                <a:lnTo>
                  <a:pt x="1029" y="245"/>
                </a:lnTo>
                <a:lnTo>
                  <a:pt x="1065" y="244"/>
                </a:lnTo>
                <a:lnTo>
                  <a:pt x="1045" y="263"/>
                </a:lnTo>
                <a:lnTo>
                  <a:pt x="997" y="289"/>
                </a:lnTo>
                <a:lnTo>
                  <a:pt x="972" y="297"/>
                </a:lnTo>
                <a:lnTo>
                  <a:pt x="954" y="305"/>
                </a:lnTo>
                <a:lnTo>
                  <a:pt x="933" y="325"/>
                </a:lnTo>
                <a:lnTo>
                  <a:pt x="893" y="343"/>
                </a:lnTo>
                <a:lnTo>
                  <a:pt x="874" y="357"/>
                </a:lnTo>
                <a:lnTo>
                  <a:pt x="807" y="431"/>
                </a:lnTo>
                <a:lnTo>
                  <a:pt x="709" y="519"/>
                </a:lnTo>
                <a:lnTo>
                  <a:pt x="700" y="534"/>
                </a:lnTo>
                <a:lnTo>
                  <a:pt x="690" y="542"/>
                </a:lnTo>
                <a:lnTo>
                  <a:pt x="693" y="653"/>
                </a:lnTo>
                <a:lnTo>
                  <a:pt x="683" y="666"/>
                </a:lnTo>
                <a:lnTo>
                  <a:pt x="669" y="671"/>
                </a:lnTo>
                <a:lnTo>
                  <a:pt x="628" y="705"/>
                </a:lnTo>
                <a:lnTo>
                  <a:pt x="626" y="723"/>
                </a:lnTo>
                <a:lnTo>
                  <a:pt x="621" y="728"/>
                </a:lnTo>
                <a:lnTo>
                  <a:pt x="610" y="759"/>
                </a:lnTo>
                <a:lnTo>
                  <a:pt x="632" y="771"/>
                </a:lnTo>
                <a:lnTo>
                  <a:pt x="646" y="796"/>
                </a:lnTo>
                <a:lnTo>
                  <a:pt x="633" y="819"/>
                </a:lnTo>
                <a:lnTo>
                  <a:pt x="637" y="838"/>
                </a:lnTo>
                <a:lnTo>
                  <a:pt x="632" y="874"/>
                </a:lnTo>
                <a:lnTo>
                  <a:pt x="632" y="927"/>
                </a:lnTo>
                <a:lnTo>
                  <a:pt x="640" y="939"/>
                </a:lnTo>
                <a:lnTo>
                  <a:pt x="656" y="951"/>
                </a:lnTo>
                <a:lnTo>
                  <a:pt x="661" y="959"/>
                </a:lnTo>
                <a:lnTo>
                  <a:pt x="697" y="965"/>
                </a:lnTo>
                <a:lnTo>
                  <a:pt x="704" y="970"/>
                </a:lnTo>
                <a:lnTo>
                  <a:pt x="706" y="980"/>
                </a:lnTo>
                <a:lnTo>
                  <a:pt x="715" y="986"/>
                </a:lnTo>
                <a:lnTo>
                  <a:pt x="759" y="1007"/>
                </a:lnTo>
                <a:lnTo>
                  <a:pt x="775" y="1038"/>
                </a:lnTo>
                <a:lnTo>
                  <a:pt x="815" y="1068"/>
                </a:lnTo>
                <a:lnTo>
                  <a:pt x="861" y="1100"/>
                </a:lnTo>
                <a:lnTo>
                  <a:pt x="866" y="1111"/>
                </a:lnTo>
                <a:lnTo>
                  <a:pt x="866" y="1137"/>
                </a:lnTo>
                <a:lnTo>
                  <a:pt x="871" y="1175"/>
                </a:lnTo>
                <a:lnTo>
                  <a:pt x="102" y="11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3" name="Freeform 210"/>
          <p:cNvSpPr>
            <a:spLocks/>
          </p:cNvSpPr>
          <p:nvPr/>
        </p:nvSpPr>
        <p:spPr bwMode="auto">
          <a:xfrm>
            <a:off x="4583113" y="1196975"/>
            <a:ext cx="993775" cy="522288"/>
          </a:xfrm>
          <a:custGeom>
            <a:avLst/>
            <a:gdLst>
              <a:gd name="T0" fmla="*/ 2147483647 w 986"/>
              <a:gd name="T1" fmla="*/ 2147483647 h 485"/>
              <a:gd name="T2" fmla="*/ 2147483647 w 986"/>
              <a:gd name="T3" fmla="*/ 2147483647 h 485"/>
              <a:gd name="T4" fmla="*/ 2147483647 w 986"/>
              <a:gd name="T5" fmla="*/ 2147483647 h 485"/>
              <a:gd name="T6" fmla="*/ 2147483647 w 986"/>
              <a:gd name="T7" fmla="*/ 2147483647 h 485"/>
              <a:gd name="T8" fmla="*/ 2147483647 w 986"/>
              <a:gd name="T9" fmla="*/ 2147483647 h 485"/>
              <a:gd name="T10" fmla="*/ 2147483647 w 986"/>
              <a:gd name="T11" fmla="*/ 2147483647 h 485"/>
              <a:gd name="T12" fmla="*/ 2147483647 w 986"/>
              <a:gd name="T13" fmla="*/ 2147483647 h 485"/>
              <a:gd name="T14" fmla="*/ 2147483647 w 986"/>
              <a:gd name="T15" fmla="*/ 2147483647 h 485"/>
              <a:gd name="T16" fmla="*/ 2147483647 w 986"/>
              <a:gd name="T17" fmla="*/ 2147483647 h 485"/>
              <a:gd name="T18" fmla="*/ 2147483647 w 986"/>
              <a:gd name="T19" fmla="*/ 2147483647 h 485"/>
              <a:gd name="T20" fmla="*/ 2147483647 w 986"/>
              <a:gd name="T21" fmla="*/ 2147483647 h 485"/>
              <a:gd name="T22" fmla="*/ 2147483647 w 986"/>
              <a:gd name="T23" fmla="*/ 2147483647 h 485"/>
              <a:gd name="T24" fmla="*/ 2147483647 w 986"/>
              <a:gd name="T25" fmla="*/ 2147483647 h 485"/>
              <a:gd name="T26" fmla="*/ 2147483647 w 986"/>
              <a:gd name="T27" fmla="*/ 2147483647 h 485"/>
              <a:gd name="T28" fmla="*/ 2147483647 w 986"/>
              <a:gd name="T29" fmla="*/ 2147483647 h 485"/>
              <a:gd name="T30" fmla="*/ 2147483647 w 986"/>
              <a:gd name="T31" fmla="*/ 2147483647 h 485"/>
              <a:gd name="T32" fmla="*/ 2147483647 w 986"/>
              <a:gd name="T33" fmla="*/ 2147483647 h 485"/>
              <a:gd name="T34" fmla="*/ 2147483647 w 986"/>
              <a:gd name="T35" fmla="*/ 2147483647 h 485"/>
              <a:gd name="T36" fmla="*/ 2147483647 w 986"/>
              <a:gd name="T37" fmla="*/ 2147483647 h 485"/>
              <a:gd name="T38" fmla="*/ 2147483647 w 986"/>
              <a:gd name="T39" fmla="*/ 2147483647 h 485"/>
              <a:gd name="T40" fmla="*/ 2147483647 w 986"/>
              <a:gd name="T41" fmla="*/ 2147483647 h 485"/>
              <a:gd name="T42" fmla="*/ 2147483647 w 986"/>
              <a:gd name="T43" fmla="*/ 2147483647 h 485"/>
              <a:gd name="T44" fmla="*/ 2147483647 w 986"/>
              <a:gd name="T45" fmla="*/ 2147483647 h 485"/>
              <a:gd name="T46" fmla="*/ 2147483647 w 986"/>
              <a:gd name="T47" fmla="*/ 2147483647 h 485"/>
              <a:gd name="T48" fmla="*/ 2147483647 w 986"/>
              <a:gd name="T49" fmla="*/ 2147483647 h 485"/>
              <a:gd name="T50" fmla="*/ 2147483647 w 986"/>
              <a:gd name="T51" fmla="*/ 2147483647 h 485"/>
              <a:gd name="T52" fmla="*/ 2147483647 w 986"/>
              <a:gd name="T53" fmla="*/ 2147483647 h 485"/>
              <a:gd name="T54" fmla="*/ 2147483647 w 986"/>
              <a:gd name="T55" fmla="*/ 2147483647 h 485"/>
              <a:gd name="T56" fmla="*/ 2147483647 w 986"/>
              <a:gd name="T57" fmla="*/ 2147483647 h 485"/>
              <a:gd name="T58" fmla="*/ 2147483647 w 986"/>
              <a:gd name="T59" fmla="*/ 2147483647 h 485"/>
              <a:gd name="T60" fmla="*/ 2147483647 w 986"/>
              <a:gd name="T61" fmla="*/ 2147483647 h 485"/>
              <a:gd name="T62" fmla="*/ 2147483647 w 986"/>
              <a:gd name="T63" fmla="*/ 2147483647 h 485"/>
              <a:gd name="T64" fmla="*/ 2147483647 w 986"/>
              <a:gd name="T65" fmla="*/ 2147483647 h 485"/>
              <a:gd name="T66" fmla="*/ 2147483647 w 986"/>
              <a:gd name="T67" fmla="*/ 2147483647 h 485"/>
              <a:gd name="T68" fmla="*/ 2147483647 w 986"/>
              <a:gd name="T69" fmla="*/ 2147483647 h 485"/>
              <a:gd name="T70" fmla="*/ 2147483647 w 986"/>
              <a:gd name="T71" fmla="*/ 2147483647 h 485"/>
              <a:gd name="T72" fmla="*/ 2147483647 w 986"/>
              <a:gd name="T73" fmla="*/ 2147483647 h 485"/>
              <a:gd name="T74" fmla="*/ 2147483647 w 986"/>
              <a:gd name="T75" fmla="*/ 2147483647 h 485"/>
              <a:gd name="T76" fmla="*/ 2147483647 w 986"/>
              <a:gd name="T77" fmla="*/ 2147483647 h 485"/>
              <a:gd name="T78" fmla="*/ 2147483647 w 986"/>
              <a:gd name="T79" fmla="*/ 2147483647 h 485"/>
              <a:gd name="T80" fmla="*/ 2147483647 w 986"/>
              <a:gd name="T81" fmla="*/ 2147483647 h 485"/>
              <a:gd name="T82" fmla="*/ 2147483647 w 986"/>
              <a:gd name="T83" fmla="*/ 2147483647 h 485"/>
              <a:gd name="T84" fmla="*/ 2147483647 w 986"/>
              <a:gd name="T85" fmla="*/ 2147483647 h 485"/>
              <a:gd name="T86" fmla="*/ 0 w 986"/>
              <a:gd name="T87" fmla="*/ 2147483647 h 4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86"/>
              <a:gd name="T133" fmla="*/ 0 h 485"/>
              <a:gd name="T134" fmla="*/ 986 w 986"/>
              <a:gd name="T135" fmla="*/ 485 h 48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86" h="485">
                <a:moveTo>
                  <a:pt x="0" y="206"/>
                </a:moveTo>
                <a:lnTo>
                  <a:pt x="30" y="197"/>
                </a:lnTo>
                <a:lnTo>
                  <a:pt x="44" y="187"/>
                </a:lnTo>
                <a:lnTo>
                  <a:pt x="74" y="169"/>
                </a:lnTo>
                <a:lnTo>
                  <a:pt x="81" y="154"/>
                </a:lnTo>
                <a:lnTo>
                  <a:pt x="93" y="152"/>
                </a:lnTo>
                <a:lnTo>
                  <a:pt x="149" y="132"/>
                </a:lnTo>
                <a:lnTo>
                  <a:pt x="185" y="112"/>
                </a:lnTo>
                <a:lnTo>
                  <a:pt x="232" y="66"/>
                </a:lnTo>
                <a:lnTo>
                  <a:pt x="245" y="61"/>
                </a:lnTo>
                <a:lnTo>
                  <a:pt x="283" y="20"/>
                </a:lnTo>
                <a:lnTo>
                  <a:pt x="309" y="7"/>
                </a:lnTo>
                <a:lnTo>
                  <a:pt x="351" y="0"/>
                </a:lnTo>
                <a:lnTo>
                  <a:pt x="362" y="3"/>
                </a:lnTo>
                <a:lnTo>
                  <a:pt x="364" y="8"/>
                </a:lnTo>
                <a:lnTo>
                  <a:pt x="341" y="23"/>
                </a:lnTo>
                <a:lnTo>
                  <a:pt x="334" y="25"/>
                </a:lnTo>
                <a:lnTo>
                  <a:pt x="325" y="44"/>
                </a:lnTo>
                <a:lnTo>
                  <a:pt x="295" y="78"/>
                </a:lnTo>
                <a:lnTo>
                  <a:pt x="281" y="91"/>
                </a:lnTo>
                <a:lnTo>
                  <a:pt x="273" y="100"/>
                </a:lnTo>
                <a:lnTo>
                  <a:pt x="266" y="131"/>
                </a:lnTo>
                <a:lnTo>
                  <a:pt x="272" y="151"/>
                </a:lnTo>
                <a:lnTo>
                  <a:pt x="276" y="138"/>
                </a:lnTo>
                <a:lnTo>
                  <a:pt x="303" y="119"/>
                </a:lnTo>
                <a:lnTo>
                  <a:pt x="320" y="119"/>
                </a:lnTo>
                <a:lnTo>
                  <a:pt x="332" y="114"/>
                </a:lnTo>
                <a:lnTo>
                  <a:pt x="388" y="139"/>
                </a:lnTo>
                <a:lnTo>
                  <a:pt x="432" y="189"/>
                </a:lnTo>
                <a:lnTo>
                  <a:pt x="467" y="183"/>
                </a:lnTo>
                <a:lnTo>
                  <a:pt x="485" y="185"/>
                </a:lnTo>
                <a:lnTo>
                  <a:pt x="498" y="192"/>
                </a:lnTo>
                <a:lnTo>
                  <a:pt x="509" y="193"/>
                </a:lnTo>
                <a:lnTo>
                  <a:pt x="514" y="191"/>
                </a:lnTo>
                <a:lnTo>
                  <a:pt x="525" y="196"/>
                </a:lnTo>
                <a:lnTo>
                  <a:pt x="526" y="202"/>
                </a:lnTo>
                <a:lnTo>
                  <a:pt x="533" y="197"/>
                </a:lnTo>
                <a:lnTo>
                  <a:pt x="543" y="183"/>
                </a:lnTo>
                <a:lnTo>
                  <a:pt x="581" y="155"/>
                </a:lnTo>
                <a:lnTo>
                  <a:pt x="708" y="122"/>
                </a:lnTo>
                <a:lnTo>
                  <a:pt x="743" y="102"/>
                </a:lnTo>
                <a:lnTo>
                  <a:pt x="758" y="99"/>
                </a:lnTo>
                <a:lnTo>
                  <a:pt x="765" y="106"/>
                </a:lnTo>
                <a:lnTo>
                  <a:pt x="755" y="123"/>
                </a:lnTo>
                <a:lnTo>
                  <a:pt x="755" y="135"/>
                </a:lnTo>
                <a:lnTo>
                  <a:pt x="771" y="165"/>
                </a:lnTo>
                <a:lnTo>
                  <a:pt x="780" y="169"/>
                </a:lnTo>
                <a:lnTo>
                  <a:pt x="787" y="165"/>
                </a:lnTo>
                <a:lnTo>
                  <a:pt x="808" y="166"/>
                </a:lnTo>
                <a:lnTo>
                  <a:pt x="818" y="160"/>
                </a:lnTo>
                <a:lnTo>
                  <a:pt x="858" y="157"/>
                </a:lnTo>
                <a:lnTo>
                  <a:pt x="876" y="168"/>
                </a:lnTo>
                <a:lnTo>
                  <a:pt x="892" y="200"/>
                </a:lnTo>
                <a:lnTo>
                  <a:pt x="904" y="213"/>
                </a:lnTo>
                <a:lnTo>
                  <a:pt x="937" y="227"/>
                </a:lnTo>
                <a:lnTo>
                  <a:pt x="968" y="219"/>
                </a:lnTo>
                <a:lnTo>
                  <a:pt x="978" y="220"/>
                </a:lnTo>
                <a:lnTo>
                  <a:pt x="986" y="226"/>
                </a:lnTo>
                <a:lnTo>
                  <a:pt x="986" y="238"/>
                </a:lnTo>
                <a:lnTo>
                  <a:pt x="973" y="251"/>
                </a:lnTo>
                <a:lnTo>
                  <a:pt x="953" y="252"/>
                </a:lnTo>
                <a:lnTo>
                  <a:pt x="941" y="250"/>
                </a:lnTo>
                <a:lnTo>
                  <a:pt x="939" y="244"/>
                </a:lnTo>
                <a:lnTo>
                  <a:pt x="932" y="244"/>
                </a:lnTo>
                <a:lnTo>
                  <a:pt x="912" y="255"/>
                </a:lnTo>
                <a:lnTo>
                  <a:pt x="897" y="250"/>
                </a:lnTo>
                <a:lnTo>
                  <a:pt x="885" y="249"/>
                </a:lnTo>
                <a:lnTo>
                  <a:pt x="849" y="256"/>
                </a:lnTo>
                <a:lnTo>
                  <a:pt x="828" y="250"/>
                </a:lnTo>
                <a:lnTo>
                  <a:pt x="820" y="256"/>
                </a:lnTo>
                <a:lnTo>
                  <a:pt x="826" y="275"/>
                </a:lnTo>
                <a:lnTo>
                  <a:pt x="820" y="282"/>
                </a:lnTo>
                <a:lnTo>
                  <a:pt x="812" y="279"/>
                </a:lnTo>
                <a:lnTo>
                  <a:pt x="789" y="260"/>
                </a:lnTo>
                <a:lnTo>
                  <a:pt x="736" y="253"/>
                </a:lnTo>
                <a:lnTo>
                  <a:pt x="726" y="256"/>
                </a:lnTo>
                <a:lnTo>
                  <a:pt x="712" y="251"/>
                </a:lnTo>
                <a:lnTo>
                  <a:pt x="676" y="278"/>
                </a:lnTo>
                <a:lnTo>
                  <a:pt x="668" y="278"/>
                </a:lnTo>
                <a:lnTo>
                  <a:pt x="654" y="284"/>
                </a:lnTo>
                <a:lnTo>
                  <a:pt x="649" y="293"/>
                </a:lnTo>
                <a:lnTo>
                  <a:pt x="642" y="294"/>
                </a:lnTo>
                <a:lnTo>
                  <a:pt x="621" y="290"/>
                </a:lnTo>
                <a:lnTo>
                  <a:pt x="599" y="296"/>
                </a:lnTo>
                <a:lnTo>
                  <a:pt x="597" y="312"/>
                </a:lnTo>
                <a:lnTo>
                  <a:pt x="592" y="322"/>
                </a:lnTo>
                <a:lnTo>
                  <a:pt x="547" y="363"/>
                </a:lnTo>
                <a:lnTo>
                  <a:pt x="539" y="359"/>
                </a:lnTo>
                <a:lnTo>
                  <a:pt x="536" y="354"/>
                </a:lnTo>
                <a:lnTo>
                  <a:pt x="555" y="328"/>
                </a:lnTo>
                <a:lnTo>
                  <a:pt x="553" y="316"/>
                </a:lnTo>
                <a:lnTo>
                  <a:pt x="529" y="316"/>
                </a:lnTo>
                <a:lnTo>
                  <a:pt x="520" y="339"/>
                </a:lnTo>
                <a:lnTo>
                  <a:pt x="510" y="350"/>
                </a:lnTo>
                <a:lnTo>
                  <a:pt x="500" y="337"/>
                </a:lnTo>
                <a:lnTo>
                  <a:pt x="495" y="317"/>
                </a:lnTo>
                <a:lnTo>
                  <a:pt x="492" y="319"/>
                </a:lnTo>
                <a:lnTo>
                  <a:pt x="487" y="348"/>
                </a:lnTo>
                <a:lnTo>
                  <a:pt x="470" y="375"/>
                </a:lnTo>
                <a:lnTo>
                  <a:pt x="461" y="405"/>
                </a:lnTo>
                <a:lnTo>
                  <a:pt x="452" y="424"/>
                </a:lnTo>
                <a:lnTo>
                  <a:pt x="430" y="455"/>
                </a:lnTo>
                <a:lnTo>
                  <a:pt x="430" y="477"/>
                </a:lnTo>
                <a:lnTo>
                  <a:pt x="427" y="485"/>
                </a:lnTo>
                <a:lnTo>
                  <a:pt x="405" y="471"/>
                </a:lnTo>
                <a:lnTo>
                  <a:pt x="399" y="449"/>
                </a:lnTo>
                <a:lnTo>
                  <a:pt x="408" y="440"/>
                </a:lnTo>
                <a:lnTo>
                  <a:pt x="410" y="428"/>
                </a:lnTo>
                <a:lnTo>
                  <a:pt x="405" y="426"/>
                </a:lnTo>
                <a:lnTo>
                  <a:pt x="382" y="431"/>
                </a:lnTo>
                <a:lnTo>
                  <a:pt x="377" y="428"/>
                </a:lnTo>
                <a:lnTo>
                  <a:pt x="385" y="379"/>
                </a:lnTo>
                <a:lnTo>
                  <a:pt x="381" y="359"/>
                </a:lnTo>
                <a:lnTo>
                  <a:pt x="355" y="347"/>
                </a:lnTo>
                <a:lnTo>
                  <a:pt x="333" y="341"/>
                </a:lnTo>
                <a:lnTo>
                  <a:pt x="334" y="334"/>
                </a:lnTo>
                <a:lnTo>
                  <a:pt x="339" y="328"/>
                </a:lnTo>
                <a:lnTo>
                  <a:pt x="329" y="320"/>
                </a:lnTo>
                <a:lnTo>
                  <a:pt x="309" y="313"/>
                </a:lnTo>
                <a:lnTo>
                  <a:pt x="276" y="307"/>
                </a:lnTo>
                <a:lnTo>
                  <a:pt x="266" y="309"/>
                </a:lnTo>
                <a:lnTo>
                  <a:pt x="258" y="314"/>
                </a:lnTo>
                <a:lnTo>
                  <a:pt x="253" y="306"/>
                </a:lnTo>
                <a:lnTo>
                  <a:pt x="234" y="307"/>
                </a:lnTo>
                <a:lnTo>
                  <a:pt x="205" y="283"/>
                </a:lnTo>
                <a:lnTo>
                  <a:pt x="189" y="283"/>
                </a:lnTo>
                <a:lnTo>
                  <a:pt x="55" y="257"/>
                </a:lnTo>
                <a:lnTo>
                  <a:pt x="45" y="251"/>
                </a:lnTo>
                <a:lnTo>
                  <a:pt x="39" y="228"/>
                </a:lnTo>
                <a:lnTo>
                  <a:pt x="29" y="220"/>
                </a:lnTo>
                <a:lnTo>
                  <a:pt x="8" y="216"/>
                </a:lnTo>
                <a:lnTo>
                  <a:pt x="0" y="2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55"/>
          <p:cNvGrpSpPr>
            <a:grpSpLocks/>
          </p:cNvGrpSpPr>
          <p:nvPr/>
        </p:nvGrpSpPr>
        <p:grpSpPr bwMode="auto">
          <a:xfrm>
            <a:off x="592394" y="2057400"/>
            <a:ext cx="5334000" cy="4800600"/>
            <a:chOff x="565150" y="571500"/>
            <a:chExt cx="5323156" cy="5680075"/>
          </a:xfrm>
        </p:grpSpPr>
        <p:sp>
          <p:nvSpPr>
            <p:cNvPr id="23677" name="Freeform 63"/>
            <p:cNvSpPr>
              <a:spLocks/>
            </p:cNvSpPr>
            <p:nvPr/>
          </p:nvSpPr>
          <p:spPr bwMode="auto">
            <a:xfrm>
              <a:off x="1039929" y="609600"/>
              <a:ext cx="1085921" cy="851954"/>
            </a:xfrm>
            <a:custGeom>
              <a:avLst/>
              <a:gdLst>
                <a:gd name="T0" fmla="*/ 0 w 1080"/>
                <a:gd name="T1" fmla="*/ 0 h 789"/>
                <a:gd name="T2" fmla="*/ 0 w 1080"/>
                <a:gd name="T3" fmla="*/ 0 h 789"/>
                <a:gd name="T4" fmla="*/ 0 w 1080"/>
                <a:gd name="T5" fmla="*/ 0 h 789"/>
                <a:gd name="T6" fmla="*/ 0 w 1080"/>
                <a:gd name="T7" fmla="*/ 0 h 789"/>
                <a:gd name="T8" fmla="*/ 0 w 1080"/>
                <a:gd name="T9" fmla="*/ 0 h 789"/>
                <a:gd name="T10" fmla="*/ 0 w 1080"/>
                <a:gd name="T11" fmla="*/ 0 h 789"/>
                <a:gd name="T12" fmla="*/ 0 w 1080"/>
                <a:gd name="T13" fmla="*/ 0 h 789"/>
                <a:gd name="T14" fmla="*/ 0 w 1080"/>
                <a:gd name="T15" fmla="*/ 0 h 789"/>
                <a:gd name="T16" fmla="*/ 0 w 1080"/>
                <a:gd name="T17" fmla="*/ 0 h 789"/>
                <a:gd name="T18" fmla="*/ 0 w 1080"/>
                <a:gd name="T19" fmla="*/ 0 h 789"/>
                <a:gd name="T20" fmla="*/ 0 w 1080"/>
                <a:gd name="T21" fmla="*/ 0 h 789"/>
                <a:gd name="T22" fmla="*/ 0 w 1080"/>
                <a:gd name="T23" fmla="*/ 0 h 789"/>
                <a:gd name="T24" fmla="*/ 0 w 1080"/>
                <a:gd name="T25" fmla="*/ 0 h 789"/>
                <a:gd name="T26" fmla="*/ 0 w 1080"/>
                <a:gd name="T27" fmla="*/ 0 h 789"/>
                <a:gd name="T28" fmla="*/ 0 w 1080"/>
                <a:gd name="T29" fmla="*/ 0 h 789"/>
                <a:gd name="T30" fmla="*/ 0 w 1080"/>
                <a:gd name="T31" fmla="*/ 0 h 789"/>
                <a:gd name="T32" fmla="*/ 0 w 1080"/>
                <a:gd name="T33" fmla="*/ 0 h 789"/>
                <a:gd name="T34" fmla="*/ 0 w 1080"/>
                <a:gd name="T35" fmla="*/ 0 h 789"/>
                <a:gd name="T36" fmla="*/ 0 w 1080"/>
                <a:gd name="T37" fmla="*/ 0 h 789"/>
                <a:gd name="T38" fmla="*/ 0 w 1080"/>
                <a:gd name="T39" fmla="*/ 0 h 789"/>
                <a:gd name="T40" fmla="*/ 0 w 1080"/>
                <a:gd name="T41" fmla="*/ 0 h 789"/>
                <a:gd name="T42" fmla="*/ 0 w 1080"/>
                <a:gd name="T43" fmla="*/ 0 h 789"/>
                <a:gd name="T44" fmla="*/ 0 w 1080"/>
                <a:gd name="T45" fmla="*/ 0 h 789"/>
                <a:gd name="T46" fmla="*/ 0 w 1080"/>
                <a:gd name="T47" fmla="*/ 0 h 789"/>
                <a:gd name="T48" fmla="*/ 0 w 1080"/>
                <a:gd name="T49" fmla="*/ 0 h 789"/>
                <a:gd name="T50" fmla="*/ 0 w 1080"/>
                <a:gd name="T51" fmla="*/ 0 h 789"/>
                <a:gd name="T52" fmla="*/ 0 w 1080"/>
                <a:gd name="T53" fmla="*/ 0 h 789"/>
                <a:gd name="T54" fmla="*/ 0 w 1080"/>
                <a:gd name="T55" fmla="*/ 0 h 789"/>
                <a:gd name="T56" fmla="*/ 0 w 1080"/>
                <a:gd name="T57" fmla="*/ 0 h 789"/>
                <a:gd name="T58" fmla="*/ 0 w 1080"/>
                <a:gd name="T59" fmla="*/ 0 h 789"/>
                <a:gd name="T60" fmla="*/ 0 w 1080"/>
                <a:gd name="T61" fmla="*/ 0 h 789"/>
                <a:gd name="T62" fmla="*/ 0 w 1080"/>
                <a:gd name="T63" fmla="*/ 0 h 789"/>
                <a:gd name="T64" fmla="*/ 0 w 1080"/>
                <a:gd name="T65" fmla="*/ 0 h 789"/>
                <a:gd name="T66" fmla="*/ 0 w 1080"/>
                <a:gd name="T67" fmla="*/ 0 h 789"/>
                <a:gd name="T68" fmla="*/ 0 w 1080"/>
                <a:gd name="T69" fmla="*/ 0 h 789"/>
                <a:gd name="T70" fmla="*/ 0 w 1080"/>
                <a:gd name="T71" fmla="*/ 0 h 789"/>
                <a:gd name="T72" fmla="*/ 0 w 1080"/>
                <a:gd name="T73" fmla="*/ 0 h 789"/>
                <a:gd name="T74" fmla="*/ 0 w 1080"/>
                <a:gd name="T75" fmla="*/ 0 h 789"/>
                <a:gd name="T76" fmla="*/ 0 w 1080"/>
                <a:gd name="T77" fmla="*/ 0 h 789"/>
                <a:gd name="T78" fmla="*/ 0 w 1080"/>
                <a:gd name="T79" fmla="*/ 0 h 789"/>
                <a:gd name="T80" fmla="*/ 0 w 1080"/>
                <a:gd name="T81" fmla="*/ 0 h 789"/>
                <a:gd name="T82" fmla="*/ 0 w 1080"/>
                <a:gd name="T83" fmla="*/ 0 h 789"/>
                <a:gd name="T84" fmla="*/ 0 w 1080"/>
                <a:gd name="T85" fmla="*/ 0 h 789"/>
                <a:gd name="T86" fmla="*/ 0 w 1080"/>
                <a:gd name="T87" fmla="*/ 0 h 789"/>
                <a:gd name="T88" fmla="*/ 0 w 1080"/>
                <a:gd name="T89" fmla="*/ 0 h 789"/>
                <a:gd name="T90" fmla="*/ 0 w 1080"/>
                <a:gd name="T91" fmla="*/ 0 h 789"/>
                <a:gd name="T92" fmla="*/ 0 w 1080"/>
                <a:gd name="T93" fmla="*/ 0 h 789"/>
                <a:gd name="T94" fmla="*/ 0 w 1080"/>
                <a:gd name="T95" fmla="*/ 0 h 789"/>
                <a:gd name="T96" fmla="*/ 0 w 1080"/>
                <a:gd name="T97" fmla="*/ 0 h 789"/>
                <a:gd name="T98" fmla="*/ 0 w 1080"/>
                <a:gd name="T99" fmla="*/ 0 h 789"/>
                <a:gd name="T100" fmla="*/ 0 w 1080"/>
                <a:gd name="T101" fmla="*/ 0 h 789"/>
                <a:gd name="T102" fmla="*/ 0 w 1080"/>
                <a:gd name="T103" fmla="*/ 0 h 789"/>
                <a:gd name="T104" fmla="*/ 0 w 1080"/>
                <a:gd name="T105" fmla="*/ 0 h 789"/>
                <a:gd name="T106" fmla="*/ 0 w 1080"/>
                <a:gd name="T107" fmla="*/ 0 h 789"/>
                <a:gd name="T108" fmla="*/ 0 w 1080"/>
                <a:gd name="T109" fmla="*/ 0 h 789"/>
                <a:gd name="T110" fmla="*/ 0 w 1080"/>
                <a:gd name="T111" fmla="*/ 0 h 789"/>
                <a:gd name="T112" fmla="*/ 0 w 1080"/>
                <a:gd name="T113" fmla="*/ 0 h 789"/>
                <a:gd name="T114" fmla="*/ 0 w 1080"/>
                <a:gd name="T115" fmla="*/ 0 h 789"/>
                <a:gd name="T116" fmla="*/ 0 w 1080"/>
                <a:gd name="T117" fmla="*/ 0 h 789"/>
                <a:gd name="T118" fmla="*/ 0 w 1080"/>
                <a:gd name="T119" fmla="*/ 0 h 7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789"/>
                <a:gd name="T182" fmla="*/ 1080 w 1080"/>
                <a:gd name="T183" fmla="*/ 789 h 7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789">
                  <a:moveTo>
                    <a:pt x="41" y="499"/>
                  </a:moveTo>
                  <a:lnTo>
                    <a:pt x="14" y="479"/>
                  </a:lnTo>
                  <a:lnTo>
                    <a:pt x="4" y="478"/>
                  </a:lnTo>
                  <a:lnTo>
                    <a:pt x="0" y="476"/>
                  </a:lnTo>
                  <a:lnTo>
                    <a:pt x="0" y="469"/>
                  </a:lnTo>
                  <a:lnTo>
                    <a:pt x="8" y="445"/>
                  </a:lnTo>
                  <a:lnTo>
                    <a:pt x="11" y="433"/>
                  </a:lnTo>
                  <a:lnTo>
                    <a:pt x="11" y="424"/>
                  </a:lnTo>
                  <a:lnTo>
                    <a:pt x="11" y="417"/>
                  </a:lnTo>
                  <a:lnTo>
                    <a:pt x="17" y="415"/>
                  </a:lnTo>
                  <a:lnTo>
                    <a:pt x="20" y="417"/>
                  </a:lnTo>
                  <a:lnTo>
                    <a:pt x="23" y="431"/>
                  </a:lnTo>
                  <a:lnTo>
                    <a:pt x="20" y="439"/>
                  </a:lnTo>
                  <a:lnTo>
                    <a:pt x="18" y="445"/>
                  </a:lnTo>
                  <a:lnTo>
                    <a:pt x="20" y="450"/>
                  </a:lnTo>
                  <a:lnTo>
                    <a:pt x="39" y="433"/>
                  </a:lnTo>
                  <a:lnTo>
                    <a:pt x="37" y="426"/>
                  </a:lnTo>
                  <a:lnTo>
                    <a:pt x="37" y="417"/>
                  </a:lnTo>
                  <a:lnTo>
                    <a:pt x="45" y="407"/>
                  </a:lnTo>
                  <a:lnTo>
                    <a:pt x="39" y="395"/>
                  </a:lnTo>
                  <a:lnTo>
                    <a:pt x="27" y="392"/>
                  </a:lnTo>
                  <a:lnTo>
                    <a:pt x="26" y="361"/>
                  </a:lnTo>
                  <a:lnTo>
                    <a:pt x="32" y="358"/>
                  </a:lnTo>
                  <a:lnTo>
                    <a:pt x="42" y="361"/>
                  </a:lnTo>
                  <a:lnTo>
                    <a:pt x="46" y="357"/>
                  </a:lnTo>
                  <a:lnTo>
                    <a:pt x="67" y="351"/>
                  </a:lnTo>
                  <a:lnTo>
                    <a:pt x="50" y="339"/>
                  </a:lnTo>
                  <a:lnTo>
                    <a:pt x="50" y="335"/>
                  </a:lnTo>
                  <a:lnTo>
                    <a:pt x="47" y="332"/>
                  </a:lnTo>
                  <a:lnTo>
                    <a:pt x="32" y="341"/>
                  </a:lnTo>
                  <a:lnTo>
                    <a:pt x="32" y="319"/>
                  </a:lnTo>
                  <a:lnTo>
                    <a:pt x="32" y="304"/>
                  </a:lnTo>
                  <a:lnTo>
                    <a:pt x="37" y="281"/>
                  </a:lnTo>
                  <a:lnTo>
                    <a:pt x="34" y="261"/>
                  </a:lnTo>
                  <a:lnTo>
                    <a:pt x="33" y="244"/>
                  </a:lnTo>
                  <a:lnTo>
                    <a:pt x="37" y="200"/>
                  </a:lnTo>
                  <a:lnTo>
                    <a:pt x="41" y="184"/>
                  </a:lnTo>
                  <a:lnTo>
                    <a:pt x="23" y="128"/>
                  </a:lnTo>
                  <a:lnTo>
                    <a:pt x="24" y="90"/>
                  </a:lnTo>
                  <a:lnTo>
                    <a:pt x="30" y="69"/>
                  </a:lnTo>
                  <a:lnTo>
                    <a:pt x="35" y="39"/>
                  </a:lnTo>
                  <a:lnTo>
                    <a:pt x="138" y="111"/>
                  </a:lnTo>
                  <a:lnTo>
                    <a:pt x="190" y="139"/>
                  </a:lnTo>
                  <a:lnTo>
                    <a:pt x="230" y="151"/>
                  </a:lnTo>
                  <a:lnTo>
                    <a:pt x="253" y="167"/>
                  </a:lnTo>
                  <a:lnTo>
                    <a:pt x="275" y="167"/>
                  </a:lnTo>
                  <a:lnTo>
                    <a:pt x="284" y="172"/>
                  </a:lnTo>
                  <a:lnTo>
                    <a:pt x="291" y="183"/>
                  </a:lnTo>
                  <a:lnTo>
                    <a:pt x="296" y="234"/>
                  </a:lnTo>
                  <a:lnTo>
                    <a:pt x="292" y="244"/>
                  </a:lnTo>
                  <a:lnTo>
                    <a:pt x="275" y="256"/>
                  </a:lnTo>
                  <a:lnTo>
                    <a:pt x="268" y="278"/>
                  </a:lnTo>
                  <a:lnTo>
                    <a:pt x="268" y="296"/>
                  </a:lnTo>
                  <a:lnTo>
                    <a:pt x="270" y="304"/>
                  </a:lnTo>
                  <a:lnTo>
                    <a:pt x="269" y="314"/>
                  </a:lnTo>
                  <a:lnTo>
                    <a:pt x="265" y="323"/>
                  </a:lnTo>
                  <a:lnTo>
                    <a:pt x="265" y="332"/>
                  </a:lnTo>
                  <a:lnTo>
                    <a:pt x="274" y="340"/>
                  </a:lnTo>
                  <a:lnTo>
                    <a:pt x="293" y="328"/>
                  </a:lnTo>
                  <a:lnTo>
                    <a:pt x="305" y="285"/>
                  </a:lnTo>
                  <a:lnTo>
                    <a:pt x="315" y="275"/>
                  </a:lnTo>
                  <a:lnTo>
                    <a:pt x="322" y="253"/>
                  </a:lnTo>
                  <a:lnTo>
                    <a:pt x="349" y="227"/>
                  </a:lnTo>
                  <a:lnTo>
                    <a:pt x="350" y="218"/>
                  </a:lnTo>
                  <a:lnTo>
                    <a:pt x="338" y="176"/>
                  </a:lnTo>
                  <a:lnTo>
                    <a:pt x="318" y="120"/>
                  </a:lnTo>
                  <a:lnTo>
                    <a:pt x="317" y="111"/>
                  </a:lnTo>
                  <a:lnTo>
                    <a:pt x="323" y="108"/>
                  </a:lnTo>
                  <a:lnTo>
                    <a:pt x="335" y="111"/>
                  </a:lnTo>
                  <a:lnTo>
                    <a:pt x="348" y="85"/>
                  </a:lnTo>
                  <a:lnTo>
                    <a:pt x="344" y="58"/>
                  </a:lnTo>
                  <a:lnTo>
                    <a:pt x="329" y="55"/>
                  </a:lnTo>
                  <a:lnTo>
                    <a:pt x="326" y="37"/>
                  </a:lnTo>
                  <a:lnTo>
                    <a:pt x="325" y="0"/>
                  </a:lnTo>
                  <a:lnTo>
                    <a:pt x="540" y="59"/>
                  </a:lnTo>
                  <a:lnTo>
                    <a:pt x="744" y="111"/>
                  </a:lnTo>
                  <a:lnTo>
                    <a:pt x="1078" y="189"/>
                  </a:lnTo>
                  <a:lnTo>
                    <a:pt x="1080" y="189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1" y="710"/>
                  </a:lnTo>
                  <a:lnTo>
                    <a:pt x="958" y="719"/>
                  </a:lnTo>
                  <a:lnTo>
                    <a:pt x="961" y="727"/>
                  </a:lnTo>
                  <a:lnTo>
                    <a:pt x="964" y="735"/>
                  </a:lnTo>
                  <a:lnTo>
                    <a:pt x="970" y="744"/>
                  </a:lnTo>
                  <a:lnTo>
                    <a:pt x="969" y="751"/>
                  </a:lnTo>
                  <a:lnTo>
                    <a:pt x="966" y="754"/>
                  </a:lnTo>
                  <a:lnTo>
                    <a:pt x="959" y="764"/>
                  </a:lnTo>
                  <a:lnTo>
                    <a:pt x="959" y="778"/>
                  </a:lnTo>
                  <a:lnTo>
                    <a:pt x="962" y="789"/>
                  </a:lnTo>
                  <a:lnTo>
                    <a:pt x="677" y="723"/>
                  </a:lnTo>
                  <a:lnTo>
                    <a:pt x="655" y="730"/>
                  </a:lnTo>
                  <a:lnTo>
                    <a:pt x="641" y="730"/>
                  </a:lnTo>
                  <a:lnTo>
                    <a:pt x="626" y="726"/>
                  </a:lnTo>
                  <a:lnTo>
                    <a:pt x="608" y="726"/>
                  </a:lnTo>
                  <a:lnTo>
                    <a:pt x="598" y="720"/>
                  </a:lnTo>
                  <a:lnTo>
                    <a:pt x="582" y="720"/>
                  </a:lnTo>
                  <a:lnTo>
                    <a:pt x="565" y="726"/>
                  </a:lnTo>
                  <a:lnTo>
                    <a:pt x="545" y="720"/>
                  </a:lnTo>
                  <a:lnTo>
                    <a:pt x="527" y="720"/>
                  </a:lnTo>
                  <a:lnTo>
                    <a:pt x="507" y="730"/>
                  </a:lnTo>
                  <a:lnTo>
                    <a:pt x="490" y="734"/>
                  </a:lnTo>
                  <a:lnTo>
                    <a:pt x="456" y="729"/>
                  </a:lnTo>
                  <a:lnTo>
                    <a:pt x="447" y="723"/>
                  </a:lnTo>
                  <a:lnTo>
                    <a:pt x="425" y="713"/>
                  </a:lnTo>
                  <a:lnTo>
                    <a:pt x="360" y="722"/>
                  </a:lnTo>
                  <a:lnTo>
                    <a:pt x="348" y="705"/>
                  </a:lnTo>
                  <a:lnTo>
                    <a:pt x="293" y="689"/>
                  </a:lnTo>
                  <a:lnTo>
                    <a:pt x="267" y="684"/>
                  </a:lnTo>
                  <a:lnTo>
                    <a:pt x="234" y="689"/>
                  </a:lnTo>
                  <a:lnTo>
                    <a:pt x="184" y="684"/>
                  </a:lnTo>
                  <a:lnTo>
                    <a:pt x="144" y="665"/>
                  </a:lnTo>
                  <a:lnTo>
                    <a:pt x="136" y="647"/>
                  </a:lnTo>
                  <a:lnTo>
                    <a:pt x="138" y="597"/>
                  </a:lnTo>
                  <a:lnTo>
                    <a:pt x="143" y="585"/>
                  </a:lnTo>
                  <a:lnTo>
                    <a:pt x="137" y="556"/>
                  </a:lnTo>
                  <a:lnTo>
                    <a:pt x="106" y="532"/>
                  </a:lnTo>
                  <a:lnTo>
                    <a:pt x="83" y="530"/>
                  </a:lnTo>
                  <a:lnTo>
                    <a:pt x="80" y="522"/>
                  </a:lnTo>
                  <a:lnTo>
                    <a:pt x="68" y="509"/>
                  </a:lnTo>
                  <a:lnTo>
                    <a:pt x="41" y="49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78" name="Freeform 64"/>
            <p:cNvSpPr>
              <a:spLocks/>
            </p:cNvSpPr>
            <p:nvPr/>
          </p:nvSpPr>
          <p:spPr bwMode="auto">
            <a:xfrm>
              <a:off x="1039929" y="609600"/>
              <a:ext cx="1085921" cy="851954"/>
            </a:xfrm>
            <a:custGeom>
              <a:avLst/>
              <a:gdLst>
                <a:gd name="T0" fmla="*/ 0 w 1080"/>
                <a:gd name="T1" fmla="*/ 0 h 789"/>
                <a:gd name="T2" fmla="*/ 0 w 1080"/>
                <a:gd name="T3" fmla="*/ 0 h 789"/>
                <a:gd name="T4" fmla="*/ 0 w 1080"/>
                <a:gd name="T5" fmla="*/ 0 h 789"/>
                <a:gd name="T6" fmla="*/ 0 w 1080"/>
                <a:gd name="T7" fmla="*/ 0 h 789"/>
                <a:gd name="T8" fmla="*/ 0 w 1080"/>
                <a:gd name="T9" fmla="*/ 0 h 789"/>
                <a:gd name="T10" fmla="*/ 0 w 1080"/>
                <a:gd name="T11" fmla="*/ 0 h 789"/>
                <a:gd name="T12" fmla="*/ 0 w 1080"/>
                <a:gd name="T13" fmla="*/ 0 h 789"/>
                <a:gd name="T14" fmla="*/ 0 w 1080"/>
                <a:gd name="T15" fmla="*/ 0 h 789"/>
                <a:gd name="T16" fmla="*/ 0 w 1080"/>
                <a:gd name="T17" fmla="*/ 0 h 789"/>
                <a:gd name="T18" fmla="*/ 0 w 1080"/>
                <a:gd name="T19" fmla="*/ 0 h 789"/>
                <a:gd name="T20" fmla="*/ 0 w 1080"/>
                <a:gd name="T21" fmla="*/ 0 h 789"/>
                <a:gd name="T22" fmla="*/ 0 w 1080"/>
                <a:gd name="T23" fmla="*/ 0 h 789"/>
                <a:gd name="T24" fmla="*/ 0 w 1080"/>
                <a:gd name="T25" fmla="*/ 0 h 789"/>
                <a:gd name="T26" fmla="*/ 0 w 1080"/>
                <a:gd name="T27" fmla="*/ 0 h 789"/>
                <a:gd name="T28" fmla="*/ 0 w 1080"/>
                <a:gd name="T29" fmla="*/ 0 h 789"/>
                <a:gd name="T30" fmla="*/ 0 w 1080"/>
                <a:gd name="T31" fmla="*/ 0 h 789"/>
                <a:gd name="T32" fmla="*/ 0 w 1080"/>
                <a:gd name="T33" fmla="*/ 0 h 789"/>
                <a:gd name="T34" fmla="*/ 0 w 1080"/>
                <a:gd name="T35" fmla="*/ 0 h 789"/>
                <a:gd name="T36" fmla="*/ 0 w 1080"/>
                <a:gd name="T37" fmla="*/ 0 h 789"/>
                <a:gd name="T38" fmla="*/ 0 w 1080"/>
                <a:gd name="T39" fmla="*/ 0 h 789"/>
                <a:gd name="T40" fmla="*/ 0 w 1080"/>
                <a:gd name="T41" fmla="*/ 0 h 789"/>
                <a:gd name="T42" fmla="*/ 0 w 1080"/>
                <a:gd name="T43" fmla="*/ 0 h 789"/>
                <a:gd name="T44" fmla="*/ 0 w 1080"/>
                <a:gd name="T45" fmla="*/ 0 h 789"/>
                <a:gd name="T46" fmla="*/ 0 w 1080"/>
                <a:gd name="T47" fmla="*/ 0 h 789"/>
                <a:gd name="T48" fmla="*/ 0 w 1080"/>
                <a:gd name="T49" fmla="*/ 0 h 789"/>
                <a:gd name="T50" fmla="*/ 0 w 1080"/>
                <a:gd name="T51" fmla="*/ 0 h 789"/>
                <a:gd name="T52" fmla="*/ 0 w 1080"/>
                <a:gd name="T53" fmla="*/ 0 h 789"/>
                <a:gd name="T54" fmla="*/ 0 w 1080"/>
                <a:gd name="T55" fmla="*/ 0 h 789"/>
                <a:gd name="T56" fmla="*/ 0 w 1080"/>
                <a:gd name="T57" fmla="*/ 0 h 789"/>
                <a:gd name="T58" fmla="*/ 0 w 1080"/>
                <a:gd name="T59" fmla="*/ 0 h 789"/>
                <a:gd name="T60" fmla="*/ 0 w 1080"/>
                <a:gd name="T61" fmla="*/ 0 h 789"/>
                <a:gd name="T62" fmla="*/ 0 w 1080"/>
                <a:gd name="T63" fmla="*/ 0 h 789"/>
                <a:gd name="T64" fmla="*/ 0 w 1080"/>
                <a:gd name="T65" fmla="*/ 0 h 789"/>
                <a:gd name="T66" fmla="*/ 0 w 1080"/>
                <a:gd name="T67" fmla="*/ 0 h 789"/>
                <a:gd name="T68" fmla="*/ 0 w 1080"/>
                <a:gd name="T69" fmla="*/ 0 h 789"/>
                <a:gd name="T70" fmla="*/ 0 w 1080"/>
                <a:gd name="T71" fmla="*/ 0 h 789"/>
                <a:gd name="T72" fmla="*/ 0 w 1080"/>
                <a:gd name="T73" fmla="*/ 0 h 789"/>
                <a:gd name="T74" fmla="*/ 0 w 1080"/>
                <a:gd name="T75" fmla="*/ 0 h 789"/>
                <a:gd name="T76" fmla="*/ 0 w 1080"/>
                <a:gd name="T77" fmla="*/ 0 h 789"/>
                <a:gd name="T78" fmla="*/ 0 w 1080"/>
                <a:gd name="T79" fmla="*/ 0 h 789"/>
                <a:gd name="T80" fmla="*/ 0 w 1080"/>
                <a:gd name="T81" fmla="*/ 0 h 789"/>
                <a:gd name="T82" fmla="*/ 0 w 1080"/>
                <a:gd name="T83" fmla="*/ 0 h 789"/>
                <a:gd name="T84" fmla="*/ 0 w 1080"/>
                <a:gd name="T85" fmla="*/ 0 h 789"/>
                <a:gd name="T86" fmla="*/ 0 w 1080"/>
                <a:gd name="T87" fmla="*/ 0 h 789"/>
                <a:gd name="T88" fmla="*/ 0 w 1080"/>
                <a:gd name="T89" fmla="*/ 0 h 789"/>
                <a:gd name="T90" fmla="*/ 0 w 1080"/>
                <a:gd name="T91" fmla="*/ 0 h 789"/>
                <a:gd name="T92" fmla="*/ 0 w 1080"/>
                <a:gd name="T93" fmla="*/ 0 h 789"/>
                <a:gd name="T94" fmla="*/ 0 w 1080"/>
                <a:gd name="T95" fmla="*/ 0 h 789"/>
                <a:gd name="T96" fmla="*/ 0 w 1080"/>
                <a:gd name="T97" fmla="*/ 0 h 789"/>
                <a:gd name="T98" fmla="*/ 0 w 1080"/>
                <a:gd name="T99" fmla="*/ 0 h 789"/>
                <a:gd name="T100" fmla="*/ 0 w 1080"/>
                <a:gd name="T101" fmla="*/ 0 h 789"/>
                <a:gd name="T102" fmla="*/ 0 w 1080"/>
                <a:gd name="T103" fmla="*/ 0 h 789"/>
                <a:gd name="T104" fmla="*/ 0 w 1080"/>
                <a:gd name="T105" fmla="*/ 0 h 789"/>
                <a:gd name="T106" fmla="*/ 0 w 1080"/>
                <a:gd name="T107" fmla="*/ 0 h 789"/>
                <a:gd name="T108" fmla="*/ 0 w 1080"/>
                <a:gd name="T109" fmla="*/ 0 h 789"/>
                <a:gd name="T110" fmla="*/ 0 w 1080"/>
                <a:gd name="T111" fmla="*/ 0 h 789"/>
                <a:gd name="T112" fmla="*/ 0 w 1080"/>
                <a:gd name="T113" fmla="*/ 0 h 789"/>
                <a:gd name="T114" fmla="*/ 0 w 1080"/>
                <a:gd name="T115" fmla="*/ 0 h 789"/>
                <a:gd name="T116" fmla="*/ 0 w 1080"/>
                <a:gd name="T117" fmla="*/ 0 h 789"/>
                <a:gd name="T118" fmla="*/ 0 w 1080"/>
                <a:gd name="T119" fmla="*/ 0 h 7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789"/>
                <a:gd name="T182" fmla="*/ 1080 w 1080"/>
                <a:gd name="T183" fmla="*/ 789 h 7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789">
                  <a:moveTo>
                    <a:pt x="41" y="499"/>
                  </a:moveTo>
                  <a:lnTo>
                    <a:pt x="14" y="479"/>
                  </a:lnTo>
                  <a:lnTo>
                    <a:pt x="4" y="478"/>
                  </a:lnTo>
                  <a:lnTo>
                    <a:pt x="0" y="476"/>
                  </a:lnTo>
                  <a:lnTo>
                    <a:pt x="0" y="469"/>
                  </a:lnTo>
                  <a:lnTo>
                    <a:pt x="8" y="445"/>
                  </a:lnTo>
                  <a:lnTo>
                    <a:pt x="11" y="433"/>
                  </a:lnTo>
                  <a:lnTo>
                    <a:pt x="11" y="424"/>
                  </a:lnTo>
                  <a:lnTo>
                    <a:pt x="11" y="417"/>
                  </a:lnTo>
                  <a:lnTo>
                    <a:pt x="17" y="415"/>
                  </a:lnTo>
                  <a:lnTo>
                    <a:pt x="20" y="417"/>
                  </a:lnTo>
                  <a:lnTo>
                    <a:pt x="23" y="431"/>
                  </a:lnTo>
                  <a:lnTo>
                    <a:pt x="20" y="439"/>
                  </a:lnTo>
                  <a:lnTo>
                    <a:pt x="18" y="445"/>
                  </a:lnTo>
                  <a:lnTo>
                    <a:pt x="20" y="450"/>
                  </a:lnTo>
                  <a:lnTo>
                    <a:pt x="39" y="433"/>
                  </a:lnTo>
                  <a:lnTo>
                    <a:pt x="37" y="426"/>
                  </a:lnTo>
                  <a:lnTo>
                    <a:pt x="37" y="417"/>
                  </a:lnTo>
                  <a:lnTo>
                    <a:pt x="45" y="407"/>
                  </a:lnTo>
                  <a:lnTo>
                    <a:pt x="39" y="395"/>
                  </a:lnTo>
                  <a:lnTo>
                    <a:pt x="27" y="392"/>
                  </a:lnTo>
                  <a:lnTo>
                    <a:pt x="26" y="361"/>
                  </a:lnTo>
                  <a:lnTo>
                    <a:pt x="32" y="358"/>
                  </a:lnTo>
                  <a:lnTo>
                    <a:pt x="42" y="361"/>
                  </a:lnTo>
                  <a:lnTo>
                    <a:pt x="46" y="357"/>
                  </a:lnTo>
                  <a:lnTo>
                    <a:pt x="67" y="351"/>
                  </a:lnTo>
                  <a:lnTo>
                    <a:pt x="50" y="339"/>
                  </a:lnTo>
                  <a:lnTo>
                    <a:pt x="50" y="335"/>
                  </a:lnTo>
                  <a:lnTo>
                    <a:pt x="47" y="332"/>
                  </a:lnTo>
                  <a:lnTo>
                    <a:pt x="32" y="341"/>
                  </a:lnTo>
                  <a:lnTo>
                    <a:pt x="32" y="319"/>
                  </a:lnTo>
                  <a:lnTo>
                    <a:pt x="32" y="304"/>
                  </a:lnTo>
                  <a:lnTo>
                    <a:pt x="37" y="281"/>
                  </a:lnTo>
                  <a:lnTo>
                    <a:pt x="34" y="261"/>
                  </a:lnTo>
                  <a:lnTo>
                    <a:pt x="33" y="244"/>
                  </a:lnTo>
                  <a:lnTo>
                    <a:pt x="37" y="200"/>
                  </a:lnTo>
                  <a:lnTo>
                    <a:pt x="41" y="184"/>
                  </a:lnTo>
                  <a:lnTo>
                    <a:pt x="23" y="128"/>
                  </a:lnTo>
                  <a:lnTo>
                    <a:pt x="24" y="90"/>
                  </a:lnTo>
                  <a:lnTo>
                    <a:pt x="30" y="69"/>
                  </a:lnTo>
                  <a:lnTo>
                    <a:pt x="35" y="39"/>
                  </a:lnTo>
                  <a:lnTo>
                    <a:pt x="138" y="111"/>
                  </a:lnTo>
                  <a:lnTo>
                    <a:pt x="190" y="139"/>
                  </a:lnTo>
                  <a:lnTo>
                    <a:pt x="230" y="151"/>
                  </a:lnTo>
                  <a:lnTo>
                    <a:pt x="253" y="167"/>
                  </a:lnTo>
                  <a:lnTo>
                    <a:pt x="275" y="167"/>
                  </a:lnTo>
                  <a:lnTo>
                    <a:pt x="284" y="172"/>
                  </a:lnTo>
                  <a:lnTo>
                    <a:pt x="291" y="183"/>
                  </a:lnTo>
                  <a:lnTo>
                    <a:pt x="296" y="234"/>
                  </a:lnTo>
                  <a:lnTo>
                    <a:pt x="292" y="244"/>
                  </a:lnTo>
                  <a:lnTo>
                    <a:pt x="275" y="256"/>
                  </a:lnTo>
                  <a:lnTo>
                    <a:pt x="268" y="278"/>
                  </a:lnTo>
                  <a:lnTo>
                    <a:pt x="268" y="296"/>
                  </a:lnTo>
                  <a:lnTo>
                    <a:pt x="270" y="304"/>
                  </a:lnTo>
                  <a:lnTo>
                    <a:pt x="269" y="314"/>
                  </a:lnTo>
                  <a:lnTo>
                    <a:pt x="265" y="323"/>
                  </a:lnTo>
                  <a:lnTo>
                    <a:pt x="265" y="332"/>
                  </a:lnTo>
                  <a:lnTo>
                    <a:pt x="274" y="340"/>
                  </a:lnTo>
                  <a:lnTo>
                    <a:pt x="293" y="328"/>
                  </a:lnTo>
                  <a:lnTo>
                    <a:pt x="305" y="285"/>
                  </a:lnTo>
                  <a:lnTo>
                    <a:pt x="315" y="275"/>
                  </a:lnTo>
                  <a:lnTo>
                    <a:pt x="322" y="253"/>
                  </a:lnTo>
                  <a:lnTo>
                    <a:pt x="349" y="227"/>
                  </a:lnTo>
                  <a:lnTo>
                    <a:pt x="350" y="218"/>
                  </a:lnTo>
                  <a:lnTo>
                    <a:pt x="338" y="176"/>
                  </a:lnTo>
                  <a:lnTo>
                    <a:pt x="318" y="120"/>
                  </a:lnTo>
                  <a:lnTo>
                    <a:pt x="317" y="111"/>
                  </a:lnTo>
                  <a:lnTo>
                    <a:pt x="323" y="108"/>
                  </a:lnTo>
                  <a:lnTo>
                    <a:pt x="335" y="111"/>
                  </a:lnTo>
                  <a:lnTo>
                    <a:pt x="348" y="85"/>
                  </a:lnTo>
                  <a:lnTo>
                    <a:pt x="344" y="58"/>
                  </a:lnTo>
                  <a:lnTo>
                    <a:pt x="329" y="55"/>
                  </a:lnTo>
                  <a:lnTo>
                    <a:pt x="326" y="37"/>
                  </a:lnTo>
                  <a:lnTo>
                    <a:pt x="325" y="0"/>
                  </a:lnTo>
                  <a:lnTo>
                    <a:pt x="540" y="59"/>
                  </a:lnTo>
                  <a:lnTo>
                    <a:pt x="744" y="111"/>
                  </a:lnTo>
                  <a:lnTo>
                    <a:pt x="1078" y="189"/>
                  </a:lnTo>
                  <a:lnTo>
                    <a:pt x="1080" y="189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1" y="710"/>
                  </a:lnTo>
                  <a:lnTo>
                    <a:pt x="958" y="719"/>
                  </a:lnTo>
                  <a:lnTo>
                    <a:pt x="961" y="727"/>
                  </a:lnTo>
                  <a:lnTo>
                    <a:pt x="964" y="735"/>
                  </a:lnTo>
                  <a:lnTo>
                    <a:pt x="970" y="744"/>
                  </a:lnTo>
                  <a:lnTo>
                    <a:pt x="969" y="751"/>
                  </a:lnTo>
                  <a:lnTo>
                    <a:pt x="966" y="754"/>
                  </a:lnTo>
                  <a:lnTo>
                    <a:pt x="959" y="764"/>
                  </a:lnTo>
                  <a:lnTo>
                    <a:pt x="959" y="778"/>
                  </a:lnTo>
                  <a:lnTo>
                    <a:pt x="962" y="789"/>
                  </a:lnTo>
                  <a:lnTo>
                    <a:pt x="677" y="723"/>
                  </a:lnTo>
                  <a:lnTo>
                    <a:pt x="655" y="730"/>
                  </a:lnTo>
                  <a:lnTo>
                    <a:pt x="641" y="730"/>
                  </a:lnTo>
                  <a:lnTo>
                    <a:pt x="626" y="726"/>
                  </a:lnTo>
                  <a:lnTo>
                    <a:pt x="608" y="726"/>
                  </a:lnTo>
                  <a:lnTo>
                    <a:pt x="598" y="720"/>
                  </a:lnTo>
                  <a:lnTo>
                    <a:pt x="582" y="720"/>
                  </a:lnTo>
                  <a:lnTo>
                    <a:pt x="565" y="726"/>
                  </a:lnTo>
                  <a:lnTo>
                    <a:pt x="545" y="720"/>
                  </a:lnTo>
                  <a:lnTo>
                    <a:pt x="527" y="720"/>
                  </a:lnTo>
                  <a:lnTo>
                    <a:pt x="507" y="730"/>
                  </a:lnTo>
                  <a:lnTo>
                    <a:pt x="490" y="734"/>
                  </a:lnTo>
                  <a:lnTo>
                    <a:pt x="456" y="729"/>
                  </a:lnTo>
                  <a:lnTo>
                    <a:pt x="447" y="723"/>
                  </a:lnTo>
                  <a:lnTo>
                    <a:pt x="425" y="713"/>
                  </a:lnTo>
                  <a:lnTo>
                    <a:pt x="360" y="722"/>
                  </a:lnTo>
                  <a:lnTo>
                    <a:pt x="348" y="705"/>
                  </a:lnTo>
                  <a:lnTo>
                    <a:pt x="293" y="689"/>
                  </a:lnTo>
                  <a:lnTo>
                    <a:pt x="267" y="684"/>
                  </a:lnTo>
                  <a:lnTo>
                    <a:pt x="234" y="689"/>
                  </a:lnTo>
                  <a:lnTo>
                    <a:pt x="184" y="684"/>
                  </a:lnTo>
                  <a:lnTo>
                    <a:pt x="144" y="665"/>
                  </a:lnTo>
                  <a:lnTo>
                    <a:pt x="136" y="647"/>
                  </a:lnTo>
                  <a:lnTo>
                    <a:pt x="138" y="597"/>
                  </a:lnTo>
                  <a:lnTo>
                    <a:pt x="143" y="585"/>
                  </a:lnTo>
                  <a:lnTo>
                    <a:pt x="137" y="556"/>
                  </a:lnTo>
                  <a:lnTo>
                    <a:pt x="106" y="532"/>
                  </a:lnTo>
                  <a:lnTo>
                    <a:pt x="83" y="530"/>
                  </a:lnTo>
                  <a:lnTo>
                    <a:pt x="80" y="522"/>
                  </a:lnTo>
                  <a:lnTo>
                    <a:pt x="68" y="509"/>
                  </a:lnTo>
                  <a:lnTo>
                    <a:pt x="41" y="499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79" name="Freeform 65"/>
            <p:cNvSpPr>
              <a:spLocks/>
            </p:cNvSpPr>
            <p:nvPr/>
          </p:nvSpPr>
          <p:spPr bwMode="auto">
            <a:xfrm>
              <a:off x="746213" y="1146508"/>
              <a:ext cx="1309310" cy="1171436"/>
            </a:xfrm>
            <a:custGeom>
              <a:avLst/>
              <a:gdLst>
                <a:gd name="T0" fmla="*/ 0 w 1303"/>
                <a:gd name="T1" fmla="*/ 0 h 1087"/>
                <a:gd name="T2" fmla="*/ 0 w 1303"/>
                <a:gd name="T3" fmla="*/ 0 h 1087"/>
                <a:gd name="T4" fmla="*/ 0 w 1303"/>
                <a:gd name="T5" fmla="*/ 0 h 1087"/>
                <a:gd name="T6" fmla="*/ 0 w 1303"/>
                <a:gd name="T7" fmla="*/ 0 h 1087"/>
                <a:gd name="T8" fmla="*/ 0 w 1303"/>
                <a:gd name="T9" fmla="*/ 0 h 1087"/>
                <a:gd name="T10" fmla="*/ 0 w 1303"/>
                <a:gd name="T11" fmla="*/ 0 h 1087"/>
                <a:gd name="T12" fmla="*/ 0 w 1303"/>
                <a:gd name="T13" fmla="*/ 0 h 1087"/>
                <a:gd name="T14" fmla="*/ 0 w 1303"/>
                <a:gd name="T15" fmla="*/ 0 h 1087"/>
                <a:gd name="T16" fmla="*/ 0 w 1303"/>
                <a:gd name="T17" fmla="*/ 0 h 1087"/>
                <a:gd name="T18" fmla="*/ 0 w 1303"/>
                <a:gd name="T19" fmla="*/ 0 h 1087"/>
                <a:gd name="T20" fmla="*/ 0 w 1303"/>
                <a:gd name="T21" fmla="*/ 0 h 1087"/>
                <a:gd name="T22" fmla="*/ 0 w 1303"/>
                <a:gd name="T23" fmla="*/ 0 h 1087"/>
                <a:gd name="T24" fmla="*/ 0 w 1303"/>
                <a:gd name="T25" fmla="*/ 0 h 1087"/>
                <a:gd name="T26" fmla="*/ 0 w 1303"/>
                <a:gd name="T27" fmla="*/ 0 h 1087"/>
                <a:gd name="T28" fmla="*/ 0 w 1303"/>
                <a:gd name="T29" fmla="*/ 0 h 1087"/>
                <a:gd name="T30" fmla="*/ 0 w 1303"/>
                <a:gd name="T31" fmla="*/ 0 h 1087"/>
                <a:gd name="T32" fmla="*/ 0 w 1303"/>
                <a:gd name="T33" fmla="*/ 0 h 1087"/>
                <a:gd name="T34" fmla="*/ 0 w 1303"/>
                <a:gd name="T35" fmla="*/ 0 h 1087"/>
                <a:gd name="T36" fmla="*/ 0 w 1303"/>
                <a:gd name="T37" fmla="*/ 0 h 1087"/>
                <a:gd name="T38" fmla="*/ 0 w 1303"/>
                <a:gd name="T39" fmla="*/ 0 h 1087"/>
                <a:gd name="T40" fmla="*/ 0 w 1303"/>
                <a:gd name="T41" fmla="*/ 0 h 1087"/>
                <a:gd name="T42" fmla="*/ 0 w 1303"/>
                <a:gd name="T43" fmla="*/ 0 h 1087"/>
                <a:gd name="T44" fmla="*/ 0 w 1303"/>
                <a:gd name="T45" fmla="*/ 0 h 1087"/>
                <a:gd name="T46" fmla="*/ 0 w 1303"/>
                <a:gd name="T47" fmla="*/ 0 h 1087"/>
                <a:gd name="T48" fmla="*/ 0 w 1303"/>
                <a:gd name="T49" fmla="*/ 0 h 1087"/>
                <a:gd name="T50" fmla="*/ 0 w 1303"/>
                <a:gd name="T51" fmla="*/ 0 h 1087"/>
                <a:gd name="T52" fmla="*/ 0 w 1303"/>
                <a:gd name="T53" fmla="*/ 0 h 1087"/>
                <a:gd name="T54" fmla="*/ 0 w 1303"/>
                <a:gd name="T55" fmla="*/ 0 h 1087"/>
                <a:gd name="T56" fmla="*/ 0 w 1303"/>
                <a:gd name="T57" fmla="*/ 0 h 1087"/>
                <a:gd name="T58" fmla="*/ 0 w 1303"/>
                <a:gd name="T59" fmla="*/ 0 h 1087"/>
                <a:gd name="T60" fmla="*/ 0 w 1303"/>
                <a:gd name="T61" fmla="*/ 0 h 1087"/>
                <a:gd name="T62" fmla="*/ 0 w 1303"/>
                <a:gd name="T63" fmla="*/ 0 h 1087"/>
                <a:gd name="T64" fmla="*/ 0 w 1303"/>
                <a:gd name="T65" fmla="*/ 0 h 1087"/>
                <a:gd name="T66" fmla="*/ 0 w 1303"/>
                <a:gd name="T67" fmla="*/ 0 h 1087"/>
                <a:gd name="T68" fmla="*/ 0 w 1303"/>
                <a:gd name="T69" fmla="*/ 0 h 1087"/>
                <a:gd name="T70" fmla="*/ 0 w 1303"/>
                <a:gd name="T71" fmla="*/ 0 h 1087"/>
                <a:gd name="T72" fmla="*/ 0 w 1303"/>
                <a:gd name="T73" fmla="*/ 0 h 1087"/>
                <a:gd name="T74" fmla="*/ 0 w 1303"/>
                <a:gd name="T75" fmla="*/ 0 h 1087"/>
                <a:gd name="T76" fmla="*/ 0 w 1303"/>
                <a:gd name="T77" fmla="*/ 0 h 1087"/>
                <a:gd name="T78" fmla="*/ 0 w 1303"/>
                <a:gd name="T79" fmla="*/ 0 h 1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03"/>
                <a:gd name="T121" fmla="*/ 0 h 1087"/>
                <a:gd name="T122" fmla="*/ 1303 w 1303"/>
                <a:gd name="T123" fmla="*/ 1087 h 10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03" h="1087">
                  <a:moveTo>
                    <a:pt x="19" y="817"/>
                  </a:moveTo>
                  <a:lnTo>
                    <a:pt x="10" y="807"/>
                  </a:lnTo>
                  <a:lnTo>
                    <a:pt x="0" y="766"/>
                  </a:lnTo>
                  <a:lnTo>
                    <a:pt x="9" y="745"/>
                  </a:lnTo>
                  <a:lnTo>
                    <a:pt x="9" y="726"/>
                  </a:lnTo>
                  <a:lnTo>
                    <a:pt x="22" y="695"/>
                  </a:lnTo>
                  <a:lnTo>
                    <a:pt x="15" y="631"/>
                  </a:lnTo>
                  <a:lnTo>
                    <a:pt x="25" y="617"/>
                  </a:lnTo>
                  <a:lnTo>
                    <a:pt x="38" y="610"/>
                  </a:lnTo>
                  <a:lnTo>
                    <a:pt x="46" y="599"/>
                  </a:lnTo>
                  <a:lnTo>
                    <a:pt x="54" y="579"/>
                  </a:lnTo>
                  <a:lnTo>
                    <a:pt x="61" y="571"/>
                  </a:lnTo>
                  <a:lnTo>
                    <a:pt x="66" y="542"/>
                  </a:lnTo>
                  <a:lnTo>
                    <a:pt x="72" y="540"/>
                  </a:lnTo>
                  <a:lnTo>
                    <a:pt x="110" y="495"/>
                  </a:lnTo>
                  <a:lnTo>
                    <a:pt x="129" y="451"/>
                  </a:lnTo>
                  <a:lnTo>
                    <a:pt x="163" y="388"/>
                  </a:lnTo>
                  <a:lnTo>
                    <a:pt x="201" y="276"/>
                  </a:lnTo>
                  <a:lnTo>
                    <a:pt x="226" y="228"/>
                  </a:lnTo>
                  <a:lnTo>
                    <a:pt x="250" y="157"/>
                  </a:lnTo>
                  <a:lnTo>
                    <a:pt x="279" y="69"/>
                  </a:lnTo>
                  <a:lnTo>
                    <a:pt x="290" y="40"/>
                  </a:lnTo>
                  <a:lnTo>
                    <a:pt x="296" y="12"/>
                  </a:lnTo>
                  <a:lnTo>
                    <a:pt x="295" y="3"/>
                  </a:lnTo>
                  <a:lnTo>
                    <a:pt x="309" y="0"/>
                  </a:lnTo>
                  <a:lnTo>
                    <a:pt x="326" y="3"/>
                  </a:lnTo>
                  <a:lnTo>
                    <a:pt x="334" y="1"/>
                  </a:lnTo>
                  <a:lnTo>
                    <a:pt x="361" y="11"/>
                  </a:lnTo>
                  <a:lnTo>
                    <a:pt x="373" y="24"/>
                  </a:lnTo>
                  <a:lnTo>
                    <a:pt x="376" y="32"/>
                  </a:lnTo>
                  <a:lnTo>
                    <a:pt x="399" y="34"/>
                  </a:lnTo>
                  <a:lnTo>
                    <a:pt x="430" y="58"/>
                  </a:lnTo>
                  <a:lnTo>
                    <a:pt x="436" y="87"/>
                  </a:lnTo>
                  <a:lnTo>
                    <a:pt x="431" y="99"/>
                  </a:lnTo>
                  <a:lnTo>
                    <a:pt x="429" y="149"/>
                  </a:lnTo>
                  <a:lnTo>
                    <a:pt x="437" y="167"/>
                  </a:lnTo>
                  <a:lnTo>
                    <a:pt x="477" y="186"/>
                  </a:lnTo>
                  <a:lnTo>
                    <a:pt x="527" y="191"/>
                  </a:lnTo>
                  <a:lnTo>
                    <a:pt x="560" y="186"/>
                  </a:lnTo>
                  <a:lnTo>
                    <a:pt x="586" y="191"/>
                  </a:lnTo>
                  <a:lnTo>
                    <a:pt x="641" y="207"/>
                  </a:lnTo>
                  <a:lnTo>
                    <a:pt x="653" y="224"/>
                  </a:lnTo>
                  <a:lnTo>
                    <a:pt x="718" y="215"/>
                  </a:lnTo>
                  <a:lnTo>
                    <a:pt x="740" y="225"/>
                  </a:lnTo>
                  <a:lnTo>
                    <a:pt x="749" y="231"/>
                  </a:lnTo>
                  <a:lnTo>
                    <a:pt x="783" y="236"/>
                  </a:lnTo>
                  <a:lnTo>
                    <a:pt x="800" y="232"/>
                  </a:lnTo>
                  <a:lnTo>
                    <a:pt x="820" y="222"/>
                  </a:lnTo>
                  <a:lnTo>
                    <a:pt x="838" y="222"/>
                  </a:lnTo>
                  <a:lnTo>
                    <a:pt x="858" y="228"/>
                  </a:lnTo>
                  <a:lnTo>
                    <a:pt x="875" y="222"/>
                  </a:lnTo>
                  <a:lnTo>
                    <a:pt x="891" y="222"/>
                  </a:lnTo>
                  <a:lnTo>
                    <a:pt x="901" y="228"/>
                  </a:lnTo>
                  <a:lnTo>
                    <a:pt x="919" y="228"/>
                  </a:lnTo>
                  <a:lnTo>
                    <a:pt x="934" y="232"/>
                  </a:lnTo>
                  <a:lnTo>
                    <a:pt x="948" y="232"/>
                  </a:lnTo>
                  <a:lnTo>
                    <a:pt x="970" y="225"/>
                  </a:lnTo>
                  <a:lnTo>
                    <a:pt x="1255" y="291"/>
                  </a:lnTo>
                  <a:lnTo>
                    <a:pt x="1257" y="309"/>
                  </a:lnTo>
                  <a:lnTo>
                    <a:pt x="1271" y="329"/>
                  </a:lnTo>
                  <a:lnTo>
                    <a:pt x="1285" y="333"/>
                  </a:lnTo>
                  <a:lnTo>
                    <a:pt x="1300" y="345"/>
                  </a:lnTo>
                  <a:lnTo>
                    <a:pt x="1303" y="373"/>
                  </a:lnTo>
                  <a:lnTo>
                    <a:pt x="1234" y="481"/>
                  </a:lnTo>
                  <a:lnTo>
                    <a:pt x="1221" y="494"/>
                  </a:lnTo>
                  <a:lnTo>
                    <a:pt x="1219" y="508"/>
                  </a:lnTo>
                  <a:lnTo>
                    <a:pt x="1204" y="524"/>
                  </a:lnTo>
                  <a:lnTo>
                    <a:pt x="1182" y="534"/>
                  </a:lnTo>
                  <a:lnTo>
                    <a:pt x="1146" y="589"/>
                  </a:lnTo>
                  <a:lnTo>
                    <a:pt x="1139" y="615"/>
                  </a:lnTo>
                  <a:lnTo>
                    <a:pt x="1145" y="627"/>
                  </a:lnTo>
                  <a:lnTo>
                    <a:pt x="1167" y="638"/>
                  </a:lnTo>
                  <a:lnTo>
                    <a:pt x="1176" y="654"/>
                  </a:lnTo>
                  <a:lnTo>
                    <a:pt x="1172" y="665"/>
                  </a:lnTo>
                  <a:lnTo>
                    <a:pt x="1169" y="672"/>
                  </a:lnTo>
                  <a:lnTo>
                    <a:pt x="1164" y="675"/>
                  </a:lnTo>
                  <a:lnTo>
                    <a:pt x="1164" y="699"/>
                  </a:lnTo>
                  <a:lnTo>
                    <a:pt x="1143" y="724"/>
                  </a:lnTo>
                  <a:lnTo>
                    <a:pt x="1062" y="1087"/>
                  </a:lnTo>
                  <a:lnTo>
                    <a:pt x="626" y="983"/>
                  </a:lnTo>
                  <a:lnTo>
                    <a:pt x="19" y="81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0" name="Freeform 66"/>
            <p:cNvSpPr>
              <a:spLocks/>
            </p:cNvSpPr>
            <p:nvPr/>
          </p:nvSpPr>
          <p:spPr bwMode="auto">
            <a:xfrm>
              <a:off x="746213" y="1146508"/>
              <a:ext cx="1309310" cy="1171436"/>
            </a:xfrm>
            <a:custGeom>
              <a:avLst/>
              <a:gdLst>
                <a:gd name="T0" fmla="*/ 0 w 1303"/>
                <a:gd name="T1" fmla="*/ 0 h 1087"/>
                <a:gd name="T2" fmla="*/ 0 w 1303"/>
                <a:gd name="T3" fmla="*/ 0 h 1087"/>
                <a:gd name="T4" fmla="*/ 0 w 1303"/>
                <a:gd name="T5" fmla="*/ 0 h 1087"/>
                <a:gd name="T6" fmla="*/ 0 w 1303"/>
                <a:gd name="T7" fmla="*/ 0 h 1087"/>
                <a:gd name="T8" fmla="*/ 0 w 1303"/>
                <a:gd name="T9" fmla="*/ 0 h 1087"/>
                <a:gd name="T10" fmla="*/ 0 w 1303"/>
                <a:gd name="T11" fmla="*/ 0 h 1087"/>
                <a:gd name="T12" fmla="*/ 0 w 1303"/>
                <a:gd name="T13" fmla="*/ 0 h 1087"/>
                <a:gd name="T14" fmla="*/ 0 w 1303"/>
                <a:gd name="T15" fmla="*/ 0 h 1087"/>
                <a:gd name="T16" fmla="*/ 0 w 1303"/>
                <a:gd name="T17" fmla="*/ 0 h 1087"/>
                <a:gd name="T18" fmla="*/ 0 w 1303"/>
                <a:gd name="T19" fmla="*/ 0 h 1087"/>
                <a:gd name="T20" fmla="*/ 0 w 1303"/>
                <a:gd name="T21" fmla="*/ 0 h 1087"/>
                <a:gd name="T22" fmla="*/ 0 w 1303"/>
                <a:gd name="T23" fmla="*/ 0 h 1087"/>
                <a:gd name="T24" fmla="*/ 0 w 1303"/>
                <a:gd name="T25" fmla="*/ 0 h 1087"/>
                <a:gd name="T26" fmla="*/ 0 w 1303"/>
                <a:gd name="T27" fmla="*/ 0 h 1087"/>
                <a:gd name="T28" fmla="*/ 0 w 1303"/>
                <a:gd name="T29" fmla="*/ 0 h 1087"/>
                <a:gd name="T30" fmla="*/ 0 w 1303"/>
                <a:gd name="T31" fmla="*/ 0 h 1087"/>
                <a:gd name="T32" fmla="*/ 0 w 1303"/>
                <a:gd name="T33" fmla="*/ 0 h 1087"/>
                <a:gd name="T34" fmla="*/ 0 w 1303"/>
                <a:gd name="T35" fmla="*/ 0 h 1087"/>
                <a:gd name="T36" fmla="*/ 0 w 1303"/>
                <a:gd name="T37" fmla="*/ 0 h 1087"/>
                <a:gd name="T38" fmla="*/ 0 w 1303"/>
                <a:gd name="T39" fmla="*/ 0 h 1087"/>
                <a:gd name="T40" fmla="*/ 0 w 1303"/>
                <a:gd name="T41" fmla="*/ 0 h 1087"/>
                <a:gd name="T42" fmla="*/ 0 w 1303"/>
                <a:gd name="T43" fmla="*/ 0 h 1087"/>
                <a:gd name="T44" fmla="*/ 0 w 1303"/>
                <a:gd name="T45" fmla="*/ 0 h 1087"/>
                <a:gd name="T46" fmla="*/ 0 w 1303"/>
                <a:gd name="T47" fmla="*/ 0 h 1087"/>
                <a:gd name="T48" fmla="*/ 0 w 1303"/>
                <a:gd name="T49" fmla="*/ 0 h 1087"/>
                <a:gd name="T50" fmla="*/ 0 w 1303"/>
                <a:gd name="T51" fmla="*/ 0 h 1087"/>
                <a:gd name="T52" fmla="*/ 0 w 1303"/>
                <a:gd name="T53" fmla="*/ 0 h 1087"/>
                <a:gd name="T54" fmla="*/ 0 w 1303"/>
                <a:gd name="T55" fmla="*/ 0 h 1087"/>
                <a:gd name="T56" fmla="*/ 0 w 1303"/>
                <a:gd name="T57" fmla="*/ 0 h 1087"/>
                <a:gd name="T58" fmla="*/ 0 w 1303"/>
                <a:gd name="T59" fmla="*/ 0 h 1087"/>
                <a:gd name="T60" fmla="*/ 0 w 1303"/>
                <a:gd name="T61" fmla="*/ 0 h 1087"/>
                <a:gd name="T62" fmla="*/ 0 w 1303"/>
                <a:gd name="T63" fmla="*/ 0 h 1087"/>
                <a:gd name="T64" fmla="*/ 0 w 1303"/>
                <a:gd name="T65" fmla="*/ 0 h 1087"/>
                <a:gd name="T66" fmla="*/ 0 w 1303"/>
                <a:gd name="T67" fmla="*/ 0 h 1087"/>
                <a:gd name="T68" fmla="*/ 0 w 1303"/>
                <a:gd name="T69" fmla="*/ 0 h 1087"/>
                <a:gd name="T70" fmla="*/ 0 w 1303"/>
                <a:gd name="T71" fmla="*/ 0 h 1087"/>
                <a:gd name="T72" fmla="*/ 0 w 1303"/>
                <a:gd name="T73" fmla="*/ 0 h 1087"/>
                <a:gd name="T74" fmla="*/ 0 w 1303"/>
                <a:gd name="T75" fmla="*/ 0 h 1087"/>
                <a:gd name="T76" fmla="*/ 0 w 1303"/>
                <a:gd name="T77" fmla="*/ 0 h 1087"/>
                <a:gd name="T78" fmla="*/ 0 w 1303"/>
                <a:gd name="T79" fmla="*/ 0 h 1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03"/>
                <a:gd name="T121" fmla="*/ 0 h 1087"/>
                <a:gd name="T122" fmla="*/ 1303 w 1303"/>
                <a:gd name="T123" fmla="*/ 1087 h 10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03" h="1087">
                  <a:moveTo>
                    <a:pt x="19" y="817"/>
                  </a:moveTo>
                  <a:lnTo>
                    <a:pt x="10" y="807"/>
                  </a:lnTo>
                  <a:lnTo>
                    <a:pt x="0" y="766"/>
                  </a:lnTo>
                  <a:lnTo>
                    <a:pt x="9" y="745"/>
                  </a:lnTo>
                  <a:lnTo>
                    <a:pt x="9" y="726"/>
                  </a:lnTo>
                  <a:lnTo>
                    <a:pt x="22" y="695"/>
                  </a:lnTo>
                  <a:lnTo>
                    <a:pt x="15" y="631"/>
                  </a:lnTo>
                  <a:lnTo>
                    <a:pt x="25" y="617"/>
                  </a:lnTo>
                  <a:lnTo>
                    <a:pt x="38" y="610"/>
                  </a:lnTo>
                  <a:lnTo>
                    <a:pt x="46" y="599"/>
                  </a:lnTo>
                  <a:lnTo>
                    <a:pt x="54" y="579"/>
                  </a:lnTo>
                  <a:lnTo>
                    <a:pt x="61" y="571"/>
                  </a:lnTo>
                  <a:lnTo>
                    <a:pt x="66" y="542"/>
                  </a:lnTo>
                  <a:lnTo>
                    <a:pt x="72" y="540"/>
                  </a:lnTo>
                  <a:lnTo>
                    <a:pt x="110" y="495"/>
                  </a:lnTo>
                  <a:lnTo>
                    <a:pt x="129" y="451"/>
                  </a:lnTo>
                  <a:lnTo>
                    <a:pt x="163" y="388"/>
                  </a:lnTo>
                  <a:lnTo>
                    <a:pt x="201" y="276"/>
                  </a:lnTo>
                  <a:lnTo>
                    <a:pt x="226" y="228"/>
                  </a:lnTo>
                  <a:lnTo>
                    <a:pt x="250" y="157"/>
                  </a:lnTo>
                  <a:lnTo>
                    <a:pt x="279" y="69"/>
                  </a:lnTo>
                  <a:lnTo>
                    <a:pt x="290" y="40"/>
                  </a:lnTo>
                  <a:lnTo>
                    <a:pt x="296" y="12"/>
                  </a:lnTo>
                  <a:lnTo>
                    <a:pt x="295" y="3"/>
                  </a:lnTo>
                  <a:lnTo>
                    <a:pt x="309" y="0"/>
                  </a:lnTo>
                  <a:lnTo>
                    <a:pt x="326" y="3"/>
                  </a:lnTo>
                  <a:lnTo>
                    <a:pt x="334" y="1"/>
                  </a:lnTo>
                  <a:lnTo>
                    <a:pt x="361" y="11"/>
                  </a:lnTo>
                  <a:lnTo>
                    <a:pt x="373" y="24"/>
                  </a:lnTo>
                  <a:lnTo>
                    <a:pt x="376" y="32"/>
                  </a:lnTo>
                  <a:lnTo>
                    <a:pt x="399" y="34"/>
                  </a:lnTo>
                  <a:lnTo>
                    <a:pt x="430" y="58"/>
                  </a:lnTo>
                  <a:lnTo>
                    <a:pt x="436" y="87"/>
                  </a:lnTo>
                  <a:lnTo>
                    <a:pt x="431" y="99"/>
                  </a:lnTo>
                  <a:lnTo>
                    <a:pt x="429" y="149"/>
                  </a:lnTo>
                  <a:lnTo>
                    <a:pt x="437" y="167"/>
                  </a:lnTo>
                  <a:lnTo>
                    <a:pt x="477" y="186"/>
                  </a:lnTo>
                  <a:lnTo>
                    <a:pt x="527" y="191"/>
                  </a:lnTo>
                  <a:lnTo>
                    <a:pt x="560" y="186"/>
                  </a:lnTo>
                  <a:lnTo>
                    <a:pt x="586" y="191"/>
                  </a:lnTo>
                  <a:lnTo>
                    <a:pt x="641" y="207"/>
                  </a:lnTo>
                  <a:lnTo>
                    <a:pt x="653" y="224"/>
                  </a:lnTo>
                  <a:lnTo>
                    <a:pt x="718" y="215"/>
                  </a:lnTo>
                  <a:lnTo>
                    <a:pt x="740" y="225"/>
                  </a:lnTo>
                  <a:lnTo>
                    <a:pt x="749" y="231"/>
                  </a:lnTo>
                  <a:lnTo>
                    <a:pt x="783" y="236"/>
                  </a:lnTo>
                  <a:lnTo>
                    <a:pt x="800" y="232"/>
                  </a:lnTo>
                  <a:lnTo>
                    <a:pt x="820" y="222"/>
                  </a:lnTo>
                  <a:lnTo>
                    <a:pt x="838" y="222"/>
                  </a:lnTo>
                  <a:lnTo>
                    <a:pt x="858" y="228"/>
                  </a:lnTo>
                  <a:lnTo>
                    <a:pt x="875" y="222"/>
                  </a:lnTo>
                  <a:lnTo>
                    <a:pt x="891" y="222"/>
                  </a:lnTo>
                  <a:lnTo>
                    <a:pt x="901" y="228"/>
                  </a:lnTo>
                  <a:lnTo>
                    <a:pt x="919" y="228"/>
                  </a:lnTo>
                  <a:lnTo>
                    <a:pt x="934" y="232"/>
                  </a:lnTo>
                  <a:lnTo>
                    <a:pt x="948" y="232"/>
                  </a:lnTo>
                  <a:lnTo>
                    <a:pt x="970" y="225"/>
                  </a:lnTo>
                  <a:lnTo>
                    <a:pt x="1255" y="291"/>
                  </a:lnTo>
                  <a:lnTo>
                    <a:pt x="1257" y="309"/>
                  </a:lnTo>
                  <a:lnTo>
                    <a:pt x="1271" y="329"/>
                  </a:lnTo>
                  <a:lnTo>
                    <a:pt x="1285" y="333"/>
                  </a:lnTo>
                  <a:lnTo>
                    <a:pt x="1300" y="345"/>
                  </a:lnTo>
                  <a:lnTo>
                    <a:pt x="1303" y="373"/>
                  </a:lnTo>
                  <a:lnTo>
                    <a:pt x="1234" y="481"/>
                  </a:lnTo>
                  <a:lnTo>
                    <a:pt x="1221" y="494"/>
                  </a:lnTo>
                  <a:lnTo>
                    <a:pt x="1219" y="508"/>
                  </a:lnTo>
                  <a:lnTo>
                    <a:pt x="1204" y="524"/>
                  </a:lnTo>
                  <a:lnTo>
                    <a:pt x="1182" y="534"/>
                  </a:lnTo>
                  <a:lnTo>
                    <a:pt x="1146" y="589"/>
                  </a:lnTo>
                  <a:lnTo>
                    <a:pt x="1139" y="615"/>
                  </a:lnTo>
                  <a:lnTo>
                    <a:pt x="1145" y="627"/>
                  </a:lnTo>
                  <a:lnTo>
                    <a:pt x="1167" y="638"/>
                  </a:lnTo>
                  <a:lnTo>
                    <a:pt x="1176" y="654"/>
                  </a:lnTo>
                  <a:lnTo>
                    <a:pt x="1172" y="665"/>
                  </a:lnTo>
                  <a:lnTo>
                    <a:pt x="1169" y="672"/>
                  </a:lnTo>
                  <a:lnTo>
                    <a:pt x="1164" y="675"/>
                  </a:lnTo>
                  <a:lnTo>
                    <a:pt x="1164" y="699"/>
                  </a:lnTo>
                  <a:lnTo>
                    <a:pt x="1143" y="724"/>
                  </a:lnTo>
                  <a:lnTo>
                    <a:pt x="1062" y="1087"/>
                  </a:lnTo>
                  <a:lnTo>
                    <a:pt x="626" y="983"/>
                  </a:lnTo>
                  <a:lnTo>
                    <a:pt x="19" y="817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1" name="Freeform 67"/>
            <p:cNvSpPr>
              <a:spLocks/>
            </p:cNvSpPr>
            <p:nvPr/>
          </p:nvSpPr>
          <p:spPr bwMode="auto">
            <a:xfrm>
              <a:off x="636587" y="2029523"/>
              <a:ext cx="1303105" cy="2382808"/>
            </a:xfrm>
            <a:custGeom>
              <a:avLst/>
              <a:gdLst>
                <a:gd name="T0" fmla="*/ 0 w 1295"/>
                <a:gd name="T1" fmla="*/ 0 h 2212"/>
                <a:gd name="T2" fmla="*/ 0 w 1295"/>
                <a:gd name="T3" fmla="*/ 0 h 2212"/>
                <a:gd name="T4" fmla="*/ 0 w 1295"/>
                <a:gd name="T5" fmla="*/ 0 h 2212"/>
                <a:gd name="T6" fmla="*/ 0 w 1295"/>
                <a:gd name="T7" fmla="*/ 0 h 2212"/>
                <a:gd name="T8" fmla="*/ 0 w 1295"/>
                <a:gd name="T9" fmla="*/ 0 h 2212"/>
                <a:gd name="T10" fmla="*/ 0 w 1295"/>
                <a:gd name="T11" fmla="*/ 0 h 2212"/>
                <a:gd name="T12" fmla="*/ 0 w 1295"/>
                <a:gd name="T13" fmla="*/ 0 h 2212"/>
                <a:gd name="T14" fmla="*/ 0 w 1295"/>
                <a:gd name="T15" fmla="*/ 0 h 2212"/>
                <a:gd name="T16" fmla="*/ 0 w 1295"/>
                <a:gd name="T17" fmla="*/ 0 h 2212"/>
                <a:gd name="T18" fmla="*/ 0 w 1295"/>
                <a:gd name="T19" fmla="*/ 0 h 2212"/>
                <a:gd name="T20" fmla="*/ 0 w 1295"/>
                <a:gd name="T21" fmla="*/ 0 h 2212"/>
                <a:gd name="T22" fmla="*/ 0 w 1295"/>
                <a:gd name="T23" fmla="*/ 0 h 2212"/>
                <a:gd name="T24" fmla="*/ 0 w 1295"/>
                <a:gd name="T25" fmla="*/ 0 h 2212"/>
                <a:gd name="T26" fmla="*/ 0 w 1295"/>
                <a:gd name="T27" fmla="*/ 0 h 2212"/>
                <a:gd name="T28" fmla="*/ 0 w 1295"/>
                <a:gd name="T29" fmla="*/ 0 h 2212"/>
                <a:gd name="T30" fmla="*/ 0 w 1295"/>
                <a:gd name="T31" fmla="*/ 0 h 2212"/>
                <a:gd name="T32" fmla="*/ 0 w 1295"/>
                <a:gd name="T33" fmla="*/ 0 h 2212"/>
                <a:gd name="T34" fmla="*/ 0 w 1295"/>
                <a:gd name="T35" fmla="*/ 0 h 2212"/>
                <a:gd name="T36" fmla="*/ 0 w 1295"/>
                <a:gd name="T37" fmla="*/ 0 h 2212"/>
                <a:gd name="T38" fmla="*/ 0 w 1295"/>
                <a:gd name="T39" fmla="*/ 0 h 2212"/>
                <a:gd name="T40" fmla="*/ 0 w 1295"/>
                <a:gd name="T41" fmla="*/ 0 h 2212"/>
                <a:gd name="T42" fmla="*/ 0 w 1295"/>
                <a:gd name="T43" fmla="*/ 0 h 2212"/>
                <a:gd name="T44" fmla="*/ 0 w 1295"/>
                <a:gd name="T45" fmla="*/ 0 h 2212"/>
                <a:gd name="T46" fmla="*/ 0 w 1295"/>
                <a:gd name="T47" fmla="*/ 0 h 2212"/>
                <a:gd name="T48" fmla="*/ 0 w 1295"/>
                <a:gd name="T49" fmla="*/ 0 h 2212"/>
                <a:gd name="T50" fmla="*/ 0 w 1295"/>
                <a:gd name="T51" fmla="*/ 0 h 2212"/>
                <a:gd name="T52" fmla="*/ 0 w 1295"/>
                <a:gd name="T53" fmla="*/ 0 h 2212"/>
                <a:gd name="T54" fmla="*/ 0 w 1295"/>
                <a:gd name="T55" fmla="*/ 0 h 2212"/>
                <a:gd name="T56" fmla="*/ 0 w 1295"/>
                <a:gd name="T57" fmla="*/ 0 h 2212"/>
                <a:gd name="T58" fmla="*/ 0 w 1295"/>
                <a:gd name="T59" fmla="*/ 0 h 2212"/>
                <a:gd name="T60" fmla="*/ 0 w 1295"/>
                <a:gd name="T61" fmla="*/ 0 h 2212"/>
                <a:gd name="T62" fmla="*/ 0 w 1295"/>
                <a:gd name="T63" fmla="*/ 0 h 2212"/>
                <a:gd name="T64" fmla="*/ 0 w 1295"/>
                <a:gd name="T65" fmla="*/ 0 h 2212"/>
                <a:gd name="T66" fmla="*/ 0 w 1295"/>
                <a:gd name="T67" fmla="*/ 0 h 2212"/>
                <a:gd name="T68" fmla="*/ 0 w 1295"/>
                <a:gd name="T69" fmla="*/ 0 h 2212"/>
                <a:gd name="T70" fmla="*/ 0 w 1295"/>
                <a:gd name="T71" fmla="*/ 0 h 2212"/>
                <a:gd name="T72" fmla="*/ 0 w 1295"/>
                <a:gd name="T73" fmla="*/ 0 h 2212"/>
                <a:gd name="T74" fmla="*/ 0 w 1295"/>
                <a:gd name="T75" fmla="*/ 0 h 2212"/>
                <a:gd name="T76" fmla="*/ 0 w 1295"/>
                <a:gd name="T77" fmla="*/ 0 h 2212"/>
                <a:gd name="T78" fmla="*/ 0 w 1295"/>
                <a:gd name="T79" fmla="*/ 0 h 2212"/>
                <a:gd name="T80" fmla="*/ 0 w 1295"/>
                <a:gd name="T81" fmla="*/ 0 h 2212"/>
                <a:gd name="T82" fmla="*/ 0 w 1295"/>
                <a:gd name="T83" fmla="*/ 0 h 2212"/>
                <a:gd name="T84" fmla="*/ 0 w 1295"/>
                <a:gd name="T85" fmla="*/ 0 h 2212"/>
                <a:gd name="T86" fmla="*/ 0 w 1295"/>
                <a:gd name="T87" fmla="*/ 0 h 2212"/>
                <a:gd name="T88" fmla="*/ 0 w 1295"/>
                <a:gd name="T89" fmla="*/ 0 h 2212"/>
                <a:gd name="T90" fmla="*/ 0 w 1295"/>
                <a:gd name="T91" fmla="*/ 0 h 2212"/>
                <a:gd name="T92" fmla="*/ 0 w 1295"/>
                <a:gd name="T93" fmla="*/ 0 h 22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95"/>
                <a:gd name="T142" fmla="*/ 0 h 2212"/>
                <a:gd name="T143" fmla="*/ 1295 w 1295"/>
                <a:gd name="T144" fmla="*/ 2212 h 22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95" h="2212">
                  <a:moveTo>
                    <a:pt x="1129" y="2205"/>
                  </a:moveTo>
                  <a:lnTo>
                    <a:pt x="735" y="2166"/>
                  </a:lnTo>
                  <a:lnTo>
                    <a:pt x="732" y="2159"/>
                  </a:lnTo>
                  <a:lnTo>
                    <a:pt x="728" y="2140"/>
                  </a:lnTo>
                  <a:lnTo>
                    <a:pt x="730" y="2130"/>
                  </a:lnTo>
                  <a:lnTo>
                    <a:pt x="735" y="2127"/>
                  </a:lnTo>
                  <a:lnTo>
                    <a:pt x="730" y="2122"/>
                  </a:lnTo>
                  <a:lnTo>
                    <a:pt x="726" y="2121"/>
                  </a:lnTo>
                  <a:lnTo>
                    <a:pt x="721" y="2105"/>
                  </a:lnTo>
                  <a:lnTo>
                    <a:pt x="722" y="2098"/>
                  </a:lnTo>
                  <a:lnTo>
                    <a:pt x="720" y="2031"/>
                  </a:lnTo>
                  <a:lnTo>
                    <a:pt x="687" y="1960"/>
                  </a:lnTo>
                  <a:lnTo>
                    <a:pt x="666" y="1940"/>
                  </a:lnTo>
                  <a:lnTo>
                    <a:pt x="651" y="1911"/>
                  </a:lnTo>
                  <a:lnTo>
                    <a:pt x="611" y="1876"/>
                  </a:lnTo>
                  <a:lnTo>
                    <a:pt x="586" y="1878"/>
                  </a:lnTo>
                  <a:lnTo>
                    <a:pt x="573" y="1863"/>
                  </a:lnTo>
                  <a:lnTo>
                    <a:pt x="582" y="1843"/>
                  </a:lnTo>
                  <a:lnTo>
                    <a:pt x="575" y="1832"/>
                  </a:lnTo>
                  <a:lnTo>
                    <a:pt x="576" y="1819"/>
                  </a:lnTo>
                  <a:lnTo>
                    <a:pt x="562" y="1804"/>
                  </a:lnTo>
                  <a:lnTo>
                    <a:pt x="521" y="1799"/>
                  </a:lnTo>
                  <a:lnTo>
                    <a:pt x="499" y="1789"/>
                  </a:lnTo>
                  <a:lnTo>
                    <a:pt x="469" y="1764"/>
                  </a:lnTo>
                  <a:lnTo>
                    <a:pt x="452" y="1720"/>
                  </a:lnTo>
                  <a:lnTo>
                    <a:pt x="427" y="1699"/>
                  </a:lnTo>
                  <a:lnTo>
                    <a:pt x="400" y="1693"/>
                  </a:lnTo>
                  <a:lnTo>
                    <a:pt x="327" y="1659"/>
                  </a:lnTo>
                  <a:lnTo>
                    <a:pt x="303" y="1659"/>
                  </a:lnTo>
                  <a:lnTo>
                    <a:pt x="272" y="1641"/>
                  </a:lnTo>
                  <a:lnTo>
                    <a:pt x="253" y="1622"/>
                  </a:lnTo>
                  <a:lnTo>
                    <a:pt x="253" y="1605"/>
                  </a:lnTo>
                  <a:lnTo>
                    <a:pt x="265" y="1592"/>
                  </a:lnTo>
                  <a:lnTo>
                    <a:pt x="271" y="1557"/>
                  </a:lnTo>
                  <a:lnTo>
                    <a:pt x="276" y="1535"/>
                  </a:lnTo>
                  <a:lnTo>
                    <a:pt x="281" y="1524"/>
                  </a:lnTo>
                  <a:lnTo>
                    <a:pt x="274" y="1498"/>
                  </a:lnTo>
                  <a:lnTo>
                    <a:pt x="256" y="1489"/>
                  </a:lnTo>
                  <a:lnTo>
                    <a:pt x="253" y="1467"/>
                  </a:lnTo>
                  <a:lnTo>
                    <a:pt x="258" y="1461"/>
                  </a:lnTo>
                  <a:lnTo>
                    <a:pt x="263" y="1460"/>
                  </a:lnTo>
                  <a:lnTo>
                    <a:pt x="265" y="1440"/>
                  </a:lnTo>
                  <a:lnTo>
                    <a:pt x="244" y="1424"/>
                  </a:lnTo>
                  <a:lnTo>
                    <a:pt x="196" y="1337"/>
                  </a:lnTo>
                  <a:lnTo>
                    <a:pt x="194" y="1312"/>
                  </a:lnTo>
                  <a:lnTo>
                    <a:pt x="184" y="1292"/>
                  </a:lnTo>
                  <a:lnTo>
                    <a:pt x="181" y="1274"/>
                  </a:lnTo>
                  <a:lnTo>
                    <a:pt x="145" y="1224"/>
                  </a:lnTo>
                  <a:lnTo>
                    <a:pt x="149" y="1172"/>
                  </a:lnTo>
                  <a:lnTo>
                    <a:pt x="158" y="1160"/>
                  </a:lnTo>
                  <a:lnTo>
                    <a:pt x="167" y="1159"/>
                  </a:lnTo>
                  <a:lnTo>
                    <a:pt x="185" y="1140"/>
                  </a:lnTo>
                  <a:lnTo>
                    <a:pt x="188" y="1105"/>
                  </a:lnTo>
                  <a:lnTo>
                    <a:pt x="176" y="1094"/>
                  </a:lnTo>
                  <a:lnTo>
                    <a:pt x="151" y="1082"/>
                  </a:lnTo>
                  <a:lnTo>
                    <a:pt x="126" y="1059"/>
                  </a:lnTo>
                  <a:lnTo>
                    <a:pt x="116" y="1035"/>
                  </a:lnTo>
                  <a:lnTo>
                    <a:pt x="116" y="967"/>
                  </a:lnTo>
                  <a:lnTo>
                    <a:pt x="122" y="958"/>
                  </a:lnTo>
                  <a:lnTo>
                    <a:pt x="119" y="940"/>
                  </a:lnTo>
                  <a:lnTo>
                    <a:pt x="127" y="937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5" y="913"/>
                  </a:lnTo>
                  <a:lnTo>
                    <a:pt x="144" y="939"/>
                  </a:lnTo>
                  <a:lnTo>
                    <a:pt x="149" y="948"/>
                  </a:lnTo>
                  <a:lnTo>
                    <a:pt x="172" y="965"/>
                  </a:lnTo>
                  <a:lnTo>
                    <a:pt x="177" y="958"/>
                  </a:lnTo>
                  <a:lnTo>
                    <a:pt x="180" y="940"/>
                  </a:lnTo>
                  <a:lnTo>
                    <a:pt x="167" y="904"/>
                  </a:lnTo>
                  <a:lnTo>
                    <a:pt x="164" y="880"/>
                  </a:lnTo>
                  <a:lnTo>
                    <a:pt x="167" y="853"/>
                  </a:lnTo>
                  <a:lnTo>
                    <a:pt x="162" y="849"/>
                  </a:lnTo>
                  <a:lnTo>
                    <a:pt x="145" y="868"/>
                  </a:lnTo>
                  <a:lnTo>
                    <a:pt x="144" y="878"/>
                  </a:lnTo>
                  <a:lnTo>
                    <a:pt x="138" y="890"/>
                  </a:lnTo>
                  <a:lnTo>
                    <a:pt x="116" y="880"/>
                  </a:lnTo>
                  <a:lnTo>
                    <a:pt x="93" y="847"/>
                  </a:lnTo>
                  <a:lnTo>
                    <a:pt x="70" y="837"/>
                  </a:lnTo>
                  <a:lnTo>
                    <a:pt x="79" y="815"/>
                  </a:lnTo>
                  <a:lnTo>
                    <a:pt x="79" y="740"/>
                  </a:lnTo>
                  <a:lnTo>
                    <a:pt x="49" y="707"/>
                  </a:lnTo>
                  <a:lnTo>
                    <a:pt x="36" y="679"/>
                  </a:lnTo>
                  <a:lnTo>
                    <a:pt x="13" y="617"/>
                  </a:lnTo>
                  <a:lnTo>
                    <a:pt x="25" y="596"/>
                  </a:lnTo>
                  <a:lnTo>
                    <a:pt x="20" y="576"/>
                  </a:lnTo>
                  <a:lnTo>
                    <a:pt x="17" y="560"/>
                  </a:lnTo>
                  <a:lnTo>
                    <a:pt x="30" y="515"/>
                  </a:lnTo>
                  <a:lnTo>
                    <a:pt x="45" y="495"/>
                  </a:lnTo>
                  <a:lnTo>
                    <a:pt x="47" y="483"/>
                  </a:lnTo>
                  <a:lnTo>
                    <a:pt x="44" y="439"/>
                  </a:lnTo>
                  <a:lnTo>
                    <a:pt x="25" y="398"/>
                  </a:lnTo>
                  <a:lnTo>
                    <a:pt x="24" y="386"/>
                  </a:lnTo>
                  <a:lnTo>
                    <a:pt x="18" y="374"/>
                  </a:lnTo>
                  <a:lnTo>
                    <a:pt x="9" y="363"/>
                  </a:lnTo>
                  <a:lnTo>
                    <a:pt x="2" y="345"/>
                  </a:lnTo>
                  <a:lnTo>
                    <a:pt x="0" y="318"/>
                  </a:lnTo>
                  <a:lnTo>
                    <a:pt x="3" y="311"/>
                  </a:lnTo>
                  <a:lnTo>
                    <a:pt x="2" y="291"/>
                  </a:lnTo>
                  <a:lnTo>
                    <a:pt x="23" y="257"/>
                  </a:lnTo>
                  <a:lnTo>
                    <a:pt x="81" y="194"/>
                  </a:lnTo>
                  <a:lnTo>
                    <a:pt x="82" y="180"/>
                  </a:lnTo>
                  <a:lnTo>
                    <a:pt x="85" y="156"/>
                  </a:lnTo>
                  <a:lnTo>
                    <a:pt x="98" y="144"/>
                  </a:lnTo>
                  <a:lnTo>
                    <a:pt x="112" y="119"/>
                  </a:lnTo>
                  <a:lnTo>
                    <a:pt x="117" y="64"/>
                  </a:lnTo>
                  <a:lnTo>
                    <a:pt x="105" y="38"/>
                  </a:lnTo>
                  <a:lnTo>
                    <a:pt x="117" y="11"/>
                  </a:lnTo>
                  <a:lnTo>
                    <a:pt x="126" y="0"/>
                  </a:lnTo>
                  <a:lnTo>
                    <a:pt x="733" y="166"/>
                  </a:lnTo>
                  <a:lnTo>
                    <a:pt x="578" y="770"/>
                  </a:lnTo>
                  <a:lnTo>
                    <a:pt x="1248" y="1755"/>
                  </a:lnTo>
                  <a:lnTo>
                    <a:pt x="1248" y="1784"/>
                  </a:lnTo>
                  <a:lnTo>
                    <a:pt x="1250" y="1794"/>
                  </a:lnTo>
                  <a:lnTo>
                    <a:pt x="1248" y="1802"/>
                  </a:lnTo>
                  <a:lnTo>
                    <a:pt x="1260" y="1827"/>
                  </a:lnTo>
                  <a:lnTo>
                    <a:pt x="1260" y="1847"/>
                  </a:lnTo>
                  <a:lnTo>
                    <a:pt x="1267" y="1862"/>
                  </a:lnTo>
                  <a:lnTo>
                    <a:pt x="1273" y="1886"/>
                  </a:lnTo>
                  <a:lnTo>
                    <a:pt x="1282" y="1892"/>
                  </a:lnTo>
                  <a:lnTo>
                    <a:pt x="1293" y="1905"/>
                  </a:lnTo>
                  <a:lnTo>
                    <a:pt x="1295" y="1924"/>
                  </a:lnTo>
                  <a:lnTo>
                    <a:pt x="1293" y="1930"/>
                  </a:lnTo>
                  <a:lnTo>
                    <a:pt x="1286" y="1925"/>
                  </a:lnTo>
                  <a:lnTo>
                    <a:pt x="1266" y="1943"/>
                  </a:lnTo>
                  <a:lnTo>
                    <a:pt x="1242" y="1952"/>
                  </a:lnTo>
                  <a:lnTo>
                    <a:pt x="1223" y="1975"/>
                  </a:lnTo>
                  <a:lnTo>
                    <a:pt x="1211" y="2030"/>
                  </a:lnTo>
                  <a:lnTo>
                    <a:pt x="1179" y="2072"/>
                  </a:lnTo>
                  <a:lnTo>
                    <a:pt x="1161" y="2072"/>
                  </a:lnTo>
                  <a:lnTo>
                    <a:pt x="1160" y="2083"/>
                  </a:lnTo>
                  <a:lnTo>
                    <a:pt x="1165" y="2098"/>
                  </a:lnTo>
                  <a:lnTo>
                    <a:pt x="1162" y="2110"/>
                  </a:lnTo>
                  <a:lnTo>
                    <a:pt x="1155" y="2135"/>
                  </a:lnTo>
                  <a:lnTo>
                    <a:pt x="1160" y="2146"/>
                  </a:lnTo>
                  <a:lnTo>
                    <a:pt x="1183" y="2166"/>
                  </a:lnTo>
                  <a:lnTo>
                    <a:pt x="1188" y="2175"/>
                  </a:lnTo>
                  <a:lnTo>
                    <a:pt x="1181" y="2184"/>
                  </a:lnTo>
                  <a:lnTo>
                    <a:pt x="1177" y="2197"/>
                  </a:lnTo>
                  <a:lnTo>
                    <a:pt x="1164" y="2212"/>
                  </a:lnTo>
                  <a:lnTo>
                    <a:pt x="1155" y="2209"/>
                  </a:lnTo>
                  <a:lnTo>
                    <a:pt x="1129" y="2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2" name="Freeform 68"/>
            <p:cNvSpPr>
              <a:spLocks/>
            </p:cNvSpPr>
            <p:nvPr/>
          </p:nvSpPr>
          <p:spPr bwMode="auto">
            <a:xfrm>
              <a:off x="636587" y="2029523"/>
              <a:ext cx="1303105" cy="2382808"/>
            </a:xfrm>
            <a:custGeom>
              <a:avLst/>
              <a:gdLst>
                <a:gd name="T0" fmla="*/ 0 w 1295"/>
                <a:gd name="T1" fmla="*/ 0 h 2212"/>
                <a:gd name="T2" fmla="*/ 0 w 1295"/>
                <a:gd name="T3" fmla="*/ 0 h 2212"/>
                <a:gd name="T4" fmla="*/ 0 w 1295"/>
                <a:gd name="T5" fmla="*/ 0 h 2212"/>
                <a:gd name="T6" fmla="*/ 0 w 1295"/>
                <a:gd name="T7" fmla="*/ 0 h 2212"/>
                <a:gd name="T8" fmla="*/ 0 w 1295"/>
                <a:gd name="T9" fmla="*/ 0 h 2212"/>
                <a:gd name="T10" fmla="*/ 0 w 1295"/>
                <a:gd name="T11" fmla="*/ 0 h 2212"/>
                <a:gd name="T12" fmla="*/ 0 w 1295"/>
                <a:gd name="T13" fmla="*/ 0 h 2212"/>
                <a:gd name="T14" fmla="*/ 0 w 1295"/>
                <a:gd name="T15" fmla="*/ 0 h 2212"/>
                <a:gd name="T16" fmla="*/ 0 w 1295"/>
                <a:gd name="T17" fmla="*/ 0 h 2212"/>
                <a:gd name="T18" fmla="*/ 0 w 1295"/>
                <a:gd name="T19" fmla="*/ 0 h 2212"/>
                <a:gd name="T20" fmla="*/ 0 w 1295"/>
                <a:gd name="T21" fmla="*/ 0 h 2212"/>
                <a:gd name="T22" fmla="*/ 0 w 1295"/>
                <a:gd name="T23" fmla="*/ 0 h 2212"/>
                <a:gd name="T24" fmla="*/ 0 w 1295"/>
                <a:gd name="T25" fmla="*/ 0 h 2212"/>
                <a:gd name="T26" fmla="*/ 0 w 1295"/>
                <a:gd name="T27" fmla="*/ 0 h 2212"/>
                <a:gd name="T28" fmla="*/ 0 w 1295"/>
                <a:gd name="T29" fmla="*/ 0 h 2212"/>
                <a:gd name="T30" fmla="*/ 0 w 1295"/>
                <a:gd name="T31" fmla="*/ 0 h 2212"/>
                <a:gd name="T32" fmla="*/ 0 w 1295"/>
                <a:gd name="T33" fmla="*/ 0 h 2212"/>
                <a:gd name="T34" fmla="*/ 0 w 1295"/>
                <a:gd name="T35" fmla="*/ 0 h 2212"/>
                <a:gd name="T36" fmla="*/ 0 w 1295"/>
                <a:gd name="T37" fmla="*/ 0 h 2212"/>
                <a:gd name="T38" fmla="*/ 0 w 1295"/>
                <a:gd name="T39" fmla="*/ 0 h 2212"/>
                <a:gd name="T40" fmla="*/ 0 w 1295"/>
                <a:gd name="T41" fmla="*/ 0 h 2212"/>
                <a:gd name="T42" fmla="*/ 0 w 1295"/>
                <a:gd name="T43" fmla="*/ 0 h 2212"/>
                <a:gd name="T44" fmla="*/ 0 w 1295"/>
                <a:gd name="T45" fmla="*/ 0 h 2212"/>
                <a:gd name="T46" fmla="*/ 0 w 1295"/>
                <a:gd name="T47" fmla="*/ 0 h 2212"/>
                <a:gd name="T48" fmla="*/ 0 w 1295"/>
                <a:gd name="T49" fmla="*/ 0 h 2212"/>
                <a:gd name="T50" fmla="*/ 0 w 1295"/>
                <a:gd name="T51" fmla="*/ 0 h 2212"/>
                <a:gd name="T52" fmla="*/ 0 w 1295"/>
                <a:gd name="T53" fmla="*/ 0 h 2212"/>
                <a:gd name="T54" fmla="*/ 0 w 1295"/>
                <a:gd name="T55" fmla="*/ 0 h 2212"/>
                <a:gd name="T56" fmla="*/ 0 w 1295"/>
                <a:gd name="T57" fmla="*/ 0 h 2212"/>
                <a:gd name="T58" fmla="*/ 0 w 1295"/>
                <a:gd name="T59" fmla="*/ 0 h 2212"/>
                <a:gd name="T60" fmla="*/ 0 w 1295"/>
                <a:gd name="T61" fmla="*/ 0 h 2212"/>
                <a:gd name="T62" fmla="*/ 0 w 1295"/>
                <a:gd name="T63" fmla="*/ 0 h 2212"/>
                <a:gd name="T64" fmla="*/ 0 w 1295"/>
                <a:gd name="T65" fmla="*/ 0 h 2212"/>
                <a:gd name="T66" fmla="*/ 0 w 1295"/>
                <a:gd name="T67" fmla="*/ 0 h 2212"/>
                <a:gd name="T68" fmla="*/ 0 w 1295"/>
                <a:gd name="T69" fmla="*/ 0 h 2212"/>
                <a:gd name="T70" fmla="*/ 0 w 1295"/>
                <a:gd name="T71" fmla="*/ 0 h 2212"/>
                <a:gd name="T72" fmla="*/ 0 w 1295"/>
                <a:gd name="T73" fmla="*/ 0 h 2212"/>
                <a:gd name="T74" fmla="*/ 0 w 1295"/>
                <a:gd name="T75" fmla="*/ 0 h 2212"/>
                <a:gd name="T76" fmla="*/ 0 w 1295"/>
                <a:gd name="T77" fmla="*/ 0 h 2212"/>
                <a:gd name="T78" fmla="*/ 0 w 1295"/>
                <a:gd name="T79" fmla="*/ 0 h 2212"/>
                <a:gd name="T80" fmla="*/ 0 w 1295"/>
                <a:gd name="T81" fmla="*/ 0 h 2212"/>
                <a:gd name="T82" fmla="*/ 0 w 1295"/>
                <a:gd name="T83" fmla="*/ 0 h 2212"/>
                <a:gd name="T84" fmla="*/ 0 w 1295"/>
                <a:gd name="T85" fmla="*/ 0 h 2212"/>
                <a:gd name="T86" fmla="*/ 0 w 1295"/>
                <a:gd name="T87" fmla="*/ 0 h 2212"/>
                <a:gd name="T88" fmla="*/ 0 w 1295"/>
                <a:gd name="T89" fmla="*/ 0 h 2212"/>
                <a:gd name="T90" fmla="*/ 0 w 1295"/>
                <a:gd name="T91" fmla="*/ 0 h 2212"/>
                <a:gd name="T92" fmla="*/ 0 w 1295"/>
                <a:gd name="T93" fmla="*/ 0 h 22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95"/>
                <a:gd name="T142" fmla="*/ 0 h 2212"/>
                <a:gd name="T143" fmla="*/ 1295 w 1295"/>
                <a:gd name="T144" fmla="*/ 2212 h 22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95" h="2212">
                  <a:moveTo>
                    <a:pt x="1129" y="2205"/>
                  </a:moveTo>
                  <a:lnTo>
                    <a:pt x="735" y="2166"/>
                  </a:lnTo>
                  <a:lnTo>
                    <a:pt x="732" y="2159"/>
                  </a:lnTo>
                  <a:lnTo>
                    <a:pt x="728" y="2140"/>
                  </a:lnTo>
                  <a:lnTo>
                    <a:pt x="730" y="2130"/>
                  </a:lnTo>
                  <a:lnTo>
                    <a:pt x="735" y="2127"/>
                  </a:lnTo>
                  <a:lnTo>
                    <a:pt x="730" y="2122"/>
                  </a:lnTo>
                  <a:lnTo>
                    <a:pt x="726" y="2121"/>
                  </a:lnTo>
                  <a:lnTo>
                    <a:pt x="721" y="2105"/>
                  </a:lnTo>
                  <a:lnTo>
                    <a:pt x="722" y="2098"/>
                  </a:lnTo>
                  <a:lnTo>
                    <a:pt x="720" y="2031"/>
                  </a:lnTo>
                  <a:lnTo>
                    <a:pt x="687" y="1960"/>
                  </a:lnTo>
                  <a:lnTo>
                    <a:pt x="666" y="1940"/>
                  </a:lnTo>
                  <a:lnTo>
                    <a:pt x="651" y="1911"/>
                  </a:lnTo>
                  <a:lnTo>
                    <a:pt x="611" y="1876"/>
                  </a:lnTo>
                  <a:lnTo>
                    <a:pt x="586" y="1878"/>
                  </a:lnTo>
                  <a:lnTo>
                    <a:pt x="573" y="1863"/>
                  </a:lnTo>
                  <a:lnTo>
                    <a:pt x="582" y="1843"/>
                  </a:lnTo>
                  <a:lnTo>
                    <a:pt x="575" y="1832"/>
                  </a:lnTo>
                  <a:lnTo>
                    <a:pt x="576" y="1819"/>
                  </a:lnTo>
                  <a:lnTo>
                    <a:pt x="562" y="1804"/>
                  </a:lnTo>
                  <a:lnTo>
                    <a:pt x="521" y="1799"/>
                  </a:lnTo>
                  <a:lnTo>
                    <a:pt x="499" y="1789"/>
                  </a:lnTo>
                  <a:lnTo>
                    <a:pt x="469" y="1764"/>
                  </a:lnTo>
                  <a:lnTo>
                    <a:pt x="452" y="1720"/>
                  </a:lnTo>
                  <a:lnTo>
                    <a:pt x="427" y="1699"/>
                  </a:lnTo>
                  <a:lnTo>
                    <a:pt x="400" y="1693"/>
                  </a:lnTo>
                  <a:lnTo>
                    <a:pt x="327" y="1659"/>
                  </a:lnTo>
                  <a:lnTo>
                    <a:pt x="303" y="1659"/>
                  </a:lnTo>
                  <a:lnTo>
                    <a:pt x="272" y="1641"/>
                  </a:lnTo>
                  <a:lnTo>
                    <a:pt x="253" y="1622"/>
                  </a:lnTo>
                  <a:lnTo>
                    <a:pt x="253" y="1605"/>
                  </a:lnTo>
                  <a:lnTo>
                    <a:pt x="265" y="1592"/>
                  </a:lnTo>
                  <a:lnTo>
                    <a:pt x="271" y="1557"/>
                  </a:lnTo>
                  <a:lnTo>
                    <a:pt x="276" y="1535"/>
                  </a:lnTo>
                  <a:lnTo>
                    <a:pt x="281" y="1524"/>
                  </a:lnTo>
                  <a:lnTo>
                    <a:pt x="274" y="1498"/>
                  </a:lnTo>
                  <a:lnTo>
                    <a:pt x="256" y="1489"/>
                  </a:lnTo>
                  <a:lnTo>
                    <a:pt x="253" y="1467"/>
                  </a:lnTo>
                  <a:lnTo>
                    <a:pt x="258" y="1461"/>
                  </a:lnTo>
                  <a:lnTo>
                    <a:pt x="263" y="1460"/>
                  </a:lnTo>
                  <a:lnTo>
                    <a:pt x="265" y="1440"/>
                  </a:lnTo>
                  <a:lnTo>
                    <a:pt x="244" y="1424"/>
                  </a:lnTo>
                  <a:lnTo>
                    <a:pt x="196" y="1337"/>
                  </a:lnTo>
                  <a:lnTo>
                    <a:pt x="194" y="1312"/>
                  </a:lnTo>
                  <a:lnTo>
                    <a:pt x="184" y="1292"/>
                  </a:lnTo>
                  <a:lnTo>
                    <a:pt x="181" y="1274"/>
                  </a:lnTo>
                  <a:lnTo>
                    <a:pt x="145" y="1224"/>
                  </a:lnTo>
                  <a:lnTo>
                    <a:pt x="149" y="1172"/>
                  </a:lnTo>
                  <a:lnTo>
                    <a:pt x="158" y="1160"/>
                  </a:lnTo>
                  <a:lnTo>
                    <a:pt x="167" y="1159"/>
                  </a:lnTo>
                  <a:lnTo>
                    <a:pt x="185" y="1140"/>
                  </a:lnTo>
                  <a:lnTo>
                    <a:pt x="188" y="1105"/>
                  </a:lnTo>
                  <a:lnTo>
                    <a:pt x="176" y="1094"/>
                  </a:lnTo>
                  <a:lnTo>
                    <a:pt x="151" y="1082"/>
                  </a:lnTo>
                  <a:lnTo>
                    <a:pt x="126" y="1059"/>
                  </a:lnTo>
                  <a:lnTo>
                    <a:pt x="116" y="1035"/>
                  </a:lnTo>
                  <a:lnTo>
                    <a:pt x="116" y="967"/>
                  </a:lnTo>
                  <a:lnTo>
                    <a:pt x="122" y="958"/>
                  </a:lnTo>
                  <a:lnTo>
                    <a:pt x="119" y="940"/>
                  </a:lnTo>
                  <a:lnTo>
                    <a:pt x="127" y="937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5" y="913"/>
                  </a:lnTo>
                  <a:lnTo>
                    <a:pt x="144" y="939"/>
                  </a:lnTo>
                  <a:lnTo>
                    <a:pt x="149" y="948"/>
                  </a:lnTo>
                  <a:lnTo>
                    <a:pt x="172" y="965"/>
                  </a:lnTo>
                  <a:lnTo>
                    <a:pt x="177" y="958"/>
                  </a:lnTo>
                  <a:lnTo>
                    <a:pt x="180" y="940"/>
                  </a:lnTo>
                  <a:lnTo>
                    <a:pt x="167" y="904"/>
                  </a:lnTo>
                  <a:lnTo>
                    <a:pt x="164" y="880"/>
                  </a:lnTo>
                  <a:lnTo>
                    <a:pt x="167" y="853"/>
                  </a:lnTo>
                  <a:lnTo>
                    <a:pt x="162" y="849"/>
                  </a:lnTo>
                  <a:lnTo>
                    <a:pt x="145" y="868"/>
                  </a:lnTo>
                  <a:lnTo>
                    <a:pt x="144" y="878"/>
                  </a:lnTo>
                  <a:lnTo>
                    <a:pt x="138" y="890"/>
                  </a:lnTo>
                  <a:lnTo>
                    <a:pt x="116" y="880"/>
                  </a:lnTo>
                  <a:lnTo>
                    <a:pt x="93" y="847"/>
                  </a:lnTo>
                  <a:lnTo>
                    <a:pt x="70" y="837"/>
                  </a:lnTo>
                  <a:lnTo>
                    <a:pt x="79" y="815"/>
                  </a:lnTo>
                  <a:lnTo>
                    <a:pt x="79" y="740"/>
                  </a:lnTo>
                  <a:lnTo>
                    <a:pt x="49" y="707"/>
                  </a:lnTo>
                  <a:lnTo>
                    <a:pt x="36" y="679"/>
                  </a:lnTo>
                  <a:lnTo>
                    <a:pt x="13" y="617"/>
                  </a:lnTo>
                  <a:lnTo>
                    <a:pt x="25" y="596"/>
                  </a:lnTo>
                  <a:lnTo>
                    <a:pt x="20" y="576"/>
                  </a:lnTo>
                  <a:lnTo>
                    <a:pt x="17" y="560"/>
                  </a:lnTo>
                  <a:lnTo>
                    <a:pt x="30" y="515"/>
                  </a:lnTo>
                  <a:lnTo>
                    <a:pt x="45" y="495"/>
                  </a:lnTo>
                  <a:lnTo>
                    <a:pt x="47" y="483"/>
                  </a:lnTo>
                  <a:lnTo>
                    <a:pt x="44" y="439"/>
                  </a:lnTo>
                  <a:lnTo>
                    <a:pt x="25" y="398"/>
                  </a:lnTo>
                  <a:lnTo>
                    <a:pt x="24" y="386"/>
                  </a:lnTo>
                  <a:lnTo>
                    <a:pt x="18" y="374"/>
                  </a:lnTo>
                  <a:lnTo>
                    <a:pt x="9" y="363"/>
                  </a:lnTo>
                  <a:lnTo>
                    <a:pt x="2" y="345"/>
                  </a:lnTo>
                  <a:lnTo>
                    <a:pt x="0" y="318"/>
                  </a:lnTo>
                  <a:lnTo>
                    <a:pt x="3" y="311"/>
                  </a:lnTo>
                  <a:lnTo>
                    <a:pt x="2" y="291"/>
                  </a:lnTo>
                  <a:lnTo>
                    <a:pt x="23" y="257"/>
                  </a:lnTo>
                  <a:lnTo>
                    <a:pt x="81" y="194"/>
                  </a:lnTo>
                  <a:lnTo>
                    <a:pt x="82" y="180"/>
                  </a:lnTo>
                  <a:lnTo>
                    <a:pt x="85" y="156"/>
                  </a:lnTo>
                  <a:lnTo>
                    <a:pt x="98" y="144"/>
                  </a:lnTo>
                  <a:lnTo>
                    <a:pt x="112" y="119"/>
                  </a:lnTo>
                  <a:lnTo>
                    <a:pt x="117" y="64"/>
                  </a:lnTo>
                  <a:lnTo>
                    <a:pt x="105" y="38"/>
                  </a:lnTo>
                  <a:lnTo>
                    <a:pt x="117" y="11"/>
                  </a:lnTo>
                  <a:lnTo>
                    <a:pt x="126" y="0"/>
                  </a:lnTo>
                  <a:lnTo>
                    <a:pt x="733" y="166"/>
                  </a:lnTo>
                  <a:lnTo>
                    <a:pt x="578" y="770"/>
                  </a:lnTo>
                  <a:lnTo>
                    <a:pt x="1248" y="1755"/>
                  </a:lnTo>
                  <a:lnTo>
                    <a:pt x="1248" y="1784"/>
                  </a:lnTo>
                  <a:lnTo>
                    <a:pt x="1250" y="1794"/>
                  </a:lnTo>
                  <a:lnTo>
                    <a:pt x="1248" y="1802"/>
                  </a:lnTo>
                  <a:lnTo>
                    <a:pt x="1260" y="1827"/>
                  </a:lnTo>
                  <a:lnTo>
                    <a:pt x="1260" y="1847"/>
                  </a:lnTo>
                  <a:lnTo>
                    <a:pt x="1267" y="1862"/>
                  </a:lnTo>
                  <a:lnTo>
                    <a:pt x="1273" y="1886"/>
                  </a:lnTo>
                  <a:lnTo>
                    <a:pt x="1282" y="1892"/>
                  </a:lnTo>
                  <a:lnTo>
                    <a:pt x="1293" y="1905"/>
                  </a:lnTo>
                  <a:lnTo>
                    <a:pt x="1295" y="1924"/>
                  </a:lnTo>
                  <a:lnTo>
                    <a:pt x="1293" y="1930"/>
                  </a:lnTo>
                  <a:lnTo>
                    <a:pt x="1286" y="1925"/>
                  </a:lnTo>
                  <a:lnTo>
                    <a:pt x="1266" y="1943"/>
                  </a:lnTo>
                  <a:lnTo>
                    <a:pt x="1242" y="1952"/>
                  </a:lnTo>
                  <a:lnTo>
                    <a:pt x="1223" y="1975"/>
                  </a:lnTo>
                  <a:lnTo>
                    <a:pt x="1211" y="2030"/>
                  </a:lnTo>
                  <a:lnTo>
                    <a:pt x="1179" y="2072"/>
                  </a:lnTo>
                  <a:lnTo>
                    <a:pt x="1161" y="2072"/>
                  </a:lnTo>
                  <a:lnTo>
                    <a:pt x="1160" y="2083"/>
                  </a:lnTo>
                  <a:lnTo>
                    <a:pt x="1165" y="2098"/>
                  </a:lnTo>
                  <a:lnTo>
                    <a:pt x="1162" y="2110"/>
                  </a:lnTo>
                  <a:lnTo>
                    <a:pt x="1155" y="2135"/>
                  </a:lnTo>
                  <a:lnTo>
                    <a:pt x="1160" y="2146"/>
                  </a:lnTo>
                  <a:lnTo>
                    <a:pt x="1183" y="2166"/>
                  </a:lnTo>
                  <a:lnTo>
                    <a:pt x="1188" y="2175"/>
                  </a:lnTo>
                  <a:lnTo>
                    <a:pt x="1181" y="2184"/>
                  </a:lnTo>
                  <a:lnTo>
                    <a:pt x="1177" y="2197"/>
                  </a:lnTo>
                  <a:lnTo>
                    <a:pt x="1164" y="2212"/>
                  </a:lnTo>
                  <a:lnTo>
                    <a:pt x="1155" y="2209"/>
                  </a:lnTo>
                  <a:lnTo>
                    <a:pt x="1129" y="2205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3" name="Freeform 69"/>
            <p:cNvSpPr>
              <a:spLocks/>
            </p:cNvSpPr>
            <p:nvPr/>
          </p:nvSpPr>
          <p:spPr bwMode="auto">
            <a:xfrm>
              <a:off x="1813518" y="811495"/>
              <a:ext cx="972158" cy="1690596"/>
            </a:xfrm>
            <a:custGeom>
              <a:avLst/>
              <a:gdLst>
                <a:gd name="T0" fmla="*/ 0 w 968"/>
                <a:gd name="T1" fmla="*/ 0 h 1566"/>
                <a:gd name="T2" fmla="*/ 0 w 968"/>
                <a:gd name="T3" fmla="*/ 0 h 1566"/>
                <a:gd name="T4" fmla="*/ 0 w 968"/>
                <a:gd name="T5" fmla="*/ 0 h 1566"/>
                <a:gd name="T6" fmla="*/ 0 w 968"/>
                <a:gd name="T7" fmla="*/ 0 h 1566"/>
                <a:gd name="T8" fmla="*/ 0 w 968"/>
                <a:gd name="T9" fmla="*/ 0 h 1566"/>
                <a:gd name="T10" fmla="*/ 0 w 968"/>
                <a:gd name="T11" fmla="*/ 0 h 1566"/>
                <a:gd name="T12" fmla="*/ 0 w 968"/>
                <a:gd name="T13" fmla="*/ 0 h 1566"/>
                <a:gd name="T14" fmla="*/ 0 w 968"/>
                <a:gd name="T15" fmla="*/ 0 h 1566"/>
                <a:gd name="T16" fmla="*/ 0 w 968"/>
                <a:gd name="T17" fmla="*/ 0 h 1566"/>
                <a:gd name="T18" fmla="*/ 0 w 968"/>
                <a:gd name="T19" fmla="*/ 0 h 1566"/>
                <a:gd name="T20" fmla="*/ 0 w 968"/>
                <a:gd name="T21" fmla="*/ 0 h 1566"/>
                <a:gd name="T22" fmla="*/ 0 w 968"/>
                <a:gd name="T23" fmla="*/ 0 h 1566"/>
                <a:gd name="T24" fmla="*/ 0 w 968"/>
                <a:gd name="T25" fmla="*/ 0 h 1566"/>
                <a:gd name="T26" fmla="*/ 0 w 968"/>
                <a:gd name="T27" fmla="*/ 0 h 1566"/>
                <a:gd name="T28" fmla="*/ 0 w 968"/>
                <a:gd name="T29" fmla="*/ 0 h 1566"/>
                <a:gd name="T30" fmla="*/ 0 w 968"/>
                <a:gd name="T31" fmla="*/ 0 h 1566"/>
                <a:gd name="T32" fmla="*/ 0 w 968"/>
                <a:gd name="T33" fmla="*/ 0 h 1566"/>
                <a:gd name="T34" fmla="*/ 0 w 968"/>
                <a:gd name="T35" fmla="*/ 0 h 1566"/>
                <a:gd name="T36" fmla="*/ 0 w 968"/>
                <a:gd name="T37" fmla="*/ 0 h 1566"/>
                <a:gd name="T38" fmla="*/ 0 w 968"/>
                <a:gd name="T39" fmla="*/ 0 h 1566"/>
                <a:gd name="T40" fmla="*/ 0 w 968"/>
                <a:gd name="T41" fmla="*/ 0 h 1566"/>
                <a:gd name="T42" fmla="*/ 0 w 968"/>
                <a:gd name="T43" fmla="*/ 0 h 1566"/>
                <a:gd name="T44" fmla="*/ 0 w 968"/>
                <a:gd name="T45" fmla="*/ 0 h 1566"/>
                <a:gd name="T46" fmla="*/ 0 w 968"/>
                <a:gd name="T47" fmla="*/ 0 h 1566"/>
                <a:gd name="T48" fmla="*/ 0 w 968"/>
                <a:gd name="T49" fmla="*/ 0 h 1566"/>
                <a:gd name="T50" fmla="*/ 0 w 968"/>
                <a:gd name="T51" fmla="*/ 0 h 1566"/>
                <a:gd name="T52" fmla="*/ 0 w 968"/>
                <a:gd name="T53" fmla="*/ 0 h 1566"/>
                <a:gd name="T54" fmla="*/ 0 w 968"/>
                <a:gd name="T55" fmla="*/ 0 h 1566"/>
                <a:gd name="T56" fmla="*/ 0 w 968"/>
                <a:gd name="T57" fmla="*/ 0 h 1566"/>
                <a:gd name="T58" fmla="*/ 0 w 968"/>
                <a:gd name="T59" fmla="*/ 0 h 1566"/>
                <a:gd name="T60" fmla="*/ 0 w 968"/>
                <a:gd name="T61" fmla="*/ 0 h 1566"/>
                <a:gd name="T62" fmla="*/ 0 w 968"/>
                <a:gd name="T63" fmla="*/ 0 h 1566"/>
                <a:gd name="T64" fmla="*/ 0 w 968"/>
                <a:gd name="T65" fmla="*/ 0 h 1566"/>
                <a:gd name="T66" fmla="*/ 0 w 968"/>
                <a:gd name="T67" fmla="*/ 0 h 1566"/>
                <a:gd name="T68" fmla="*/ 0 w 968"/>
                <a:gd name="T69" fmla="*/ 0 h 1566"/>
                <a:gd name="T70" fmla="*/ 0 w 968"/>
                <a:gd name="T71" fmla="*/ 0 h 1566"/>
                <a:gd name="T72" fmla="*/ 0 w 968"/>
                <a:gd name="T73" fmla="*/ 0 h 1566"/>
                <a:gd name="T74" fmla="*/ 0 w 968"/>
                <a:gd name="T75" fmla="*/ 0 h 1566"/>
                <a:gd name="T76" fmla="*/ 0 w 968"/>
                <a:gd name="T77" fmla="*/ 0 h 1566"/>
                <a:gd name="T78" fmla="*/ 0 w 968"/>
                <a:gd name="T79" fmla="*/ 0 h 1566"/>
                <a:gd name="T80" fmla="*/ 0 w 968"/>
                <a:gd name="T81" fmla="*/ 0 h 1566"/>
                <a:gd name="T82" fmla="*/ 0 w 968"/>
                <a:gd name="T83" fmla="*/ 0 h 1566"/>
                <a:gd name="T84" fmla="*/ 0 w 968"/>
                <a:gd name="T85" fmla="*/ 0 h 1566"/>
                <a:gd name="T86" fmla="*/ 0 w 968"/>
                <a:gd name="T87" fmla="*/ 0 h 1566"/>
                <a:gd name="T88" fmla="*/ 0 w 968"/>
                <a:gd name="T89" fmla="*/ 0 h 1566"/>
                <a:gd name="T90" fmla="*/ 0 w 968"/>
                <a:gd name="T91" fmla="*/ 0 h 1566"/>
                <a:gd name="T92" fmla="*/ 0 w 968"/>
                <a:gd name="T93" fmla="*/ 0 h 1566"/>
                <a:gd name="T94" fmla="*/ 0 w 968"/>
                <a:gd name="T95" fmla="*/ 0 h 1566"/>
                <a:gd name="T96" fmla="*/ 0 w 968"/>
                <a:gd name="T97" fmla="*/ 0 h 1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8"/>
                <a:gd name="T148" fmla="*/ 0 h 1566"/>
                <a:gd name="T149" fmla="*/ 968 w 968"/>
                <a:gd name="T150" fmla="*/ 1566 h 15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8" h="1566">
                  <a:moveTo>
                    <a:pt x="0" y="1396"/>
                  </a:moveTo>
                  <a:lnTo>
                    <a:pt x="81" y="1033"/>
                  </a:lnTo>
                  <a:lnTo>
                    <a:pt x="102" y="1008"/>
                  </a:lnTo>
                  <a:lnTo>
                    <a:pt x="102" y="984"/>
                  </a:lnTo>
                  <a:lnTo>
                    <a:pt x="107" y="981"/>
                  </a:lnTo>
                  <a:lnTo>
                    <a:pt x="110" y="974"/>
                  </a:lnTo>
                  <a:lnTo>
                    <a:pt x="114" y="963"/>
                  </a:lnTo>
                  <a:lnTo>
                    <a:pt x="105" y="947"/>
                  </a:lnTo>
                  <a:lnTo>
                    <a:pt x="83" y="936"/>
                  </a:lnTo>
                  <a:lnTo>
                    <a:pt x="77" y="924"/>
                  </a:lnTo>
                  <a:lnTo>
                    <a:pt x="84" y="898"/>
                  </a:lnTo>
                  <a:lnTo>
                    <a:pt x="120" y="843"/>
                  </a:lnTo>
                  <a:lnTo>
                    <a:pt x="142" y="833"/>
                  </a:lnTo>
                  <a:lnTo>
                    <a:pt x="157" y="817"/>
                  </a:lnTo>
                  <a:lnTo>
                    <a:pt x="159" y="803"/>
                  </a:lnTo>
                  <a:lnTo>
                    <a:pt x="172" y="790"/>
                  </a:lnTo>
                  <a:lnTo>
                    <a:pt x="241" y="682"/>
                  </a:lnTo>
                  <a:lnTo>
                    <a:pt x="238" y="654"/>
                  </a:lnTo>
                  <a:lnTo>
                    <a:pt x="223" y="642"/>
                  </a:lnTo>
                  <a:lnTo>
                    <a:pt x="209" y="638"/>
                  </a:lnTo>
                  <a:lnTo>
                    <a:pt x="195" y="618"/>
                  </a:lnTo>
                  <a:lnTo>
                    <a:pt x="193" y="600"/>
                  </a:lnTo>
                  <a:lnTo>
                    <a:pt x="190" y="575"/>
                  </a:lnTo>
                  <a:lnTo>
                    <a:pt x="197" y="565"/>
                  </a:lnTo>
                  <a:lnTo>
                    <a:pt x="201" y="555"/>
                  </a:lnTo>
                  <a:lnTo>
                    <a:pt x="192" y="538"/>
                  </a:lnTo>
                  <a:lnTo>
                    <a:pt x="192" y="521"/>
                  </a:lnTo>
                  <a:lnTo>
                    <a:pt x="197" y="514"/>
                  </a:lnTo>
                  <a:lnTo>
                    <a:pt x="311" y="0"/>
                  </a:lnTo>
                  <a:lnTo>
                    <a:pt x="309" y="0"/>
                  </a:lnTo>
                  <a:lnTo>
                    <a:pt x="438" y="32"/>
                  </a:lnTo>
                  <a:lnTo>
                    <a:pt x="404" y="228"/>
                  </a:lnTo>
                  <a:lnTo>
                    <a:pt x="427" y="281"/>
                  </a:lnTo>
                  <a:lnTo>
                    <a:pt x="433" y="316"/>
                  </a:lnTo>
                  <a:lnTo>
                    <a:pt x="427" y="335"/>
                  </a:lnTo>
                  <a:lnTo>
                    <a:pt x="417" y="344"/>
                  </a:lnTo>
                  <a:lnTo>
                    <a:pt x="429" y="356"/>
                  </a:lnTo>
                  <a:lnTo>
                    <a:pt x="444" y="379"/>
                  </a:lnTo>
                  <a:lnTo>
                    <a:pt x="480" y="412"/>
                  </a:lnTo>
                  <a:lnTo>
                    <a:pt x="504" y="466"/>
                  </a:lnTo>
                  <a:lnTo>
                    <a:pt x="508" y="492"/>
                  </a:lnTo>
                  <a:lnTo>
                    <a:pt x="520" y="517"/>
                  </a:lnTo>
                  <a:lnTo>
                    <a:pt x="541" y="518"/>
                  </a:lnTo>
                  <a:lnTo>
                    <a:pt x="543" y="536"/>
                  </a:lnTo>
                  <a:lnTo>
                    <a:pt x="574" y="540"/>
                  </a:lnTo>
                  <a:lnTo>
                    <a:pt x="583" y="552"/>
                  </a:lnTo>
                  <a:lnTo>
                    <a:pt x="551" y="616"/>
                  </a:lnTo>
                  <a:lnTo>
                    <a:pt x="553" y="628"/>
                  </a:lnTo>
                  <a:lnTo>
                    <a:pt x="542" y="637"/>
                  </a:lnTo>
                  <a:lnTo>
                    <a:pt x="539" y="669"/>
                  </a:lnTo>
                  <a:lnTo>
                    <a:pt x="543" y="673"/>
                  </a:lnTo>
                  <a:lnTo>
                    <a:pt x="541" y="690"/>
                  </a:lnTo>
                  <a:lnTo>
                    <a:pt x="519" y="706"/>
                  </a:lnTo>
                  <a:lnTo>
                    <a:pt x="519" y="724"/>
                  </a:lnTo>
                  <a:lnTo>
                    <a:pt x="520" y="735"/>
                  </a:lnTo>
                  <a:lnTo>
                    <a:pt x="512" y="752"/>
                  </a:lnTo>
                  <a:lnTo>
                    <a:pt x="541" y="780"/>
                  </a:lnTo>
                  <a:lnTo>
                    <a:pt x="550" y="777"/>
                  </a:lnTo>
                  <a:lnTo>
                    <a:pt x="592" y="743"/>
                  </a:lnTo>
                  <a:lnTo>
                    <a:pt x="598" y="739"/>
                  </a:lnTo>
                  <a:lnTo>
                    <a:pt x="604" y="743"/>
                  </a:lnTo>
                  <a:lnTo>
                    <a:pt x="610" y="758"/>
                  </a:lnTo>
                  <a:lnTo>
                    <a:pt x="615" y="761"/>
                  </a:lnTo>
                  <a:lnTo>
                    <a:pt x="624" y="769"/>
                  </a:lnTo>
                  <a:lnTo>
                    <a:pt x="619" y="794"/>
                  </a:lnTo>
                  <a:lnTo>
                    <a:pt x="619" y="835"/>
                  </a:lnTo>
                  <a:lnTo>
                    <a:pt x="628" y="862"/>
                  </a:lnTo>
                  <a:lnTo>
                    <a:pt x="645" y="885"/>
                  </a:lnTo>
                  <a:lnTo>
                    <a:pt x="644" y="898"/>
                  </a:lnTo>
                  <a:lnTo>
                    <a:pt x="634" y="916"/>
                  </a:lnTo>
                  <a:lnTo>
                    <a:pt x="650" y="942"/>
                  </a:lnTo>
                  <a:lnTo>
                    <a:pt x="667" y="942"/>
                  </a:lnTo>
                  <a:lnTo>
                    <a:pt x="682" y="961"/>
                  </a:lnTo>
                  <a:lnTo>
                    <a:pt x="686" y="973"/>
                  </a:lnTo>
                  <a:lnTo>
                    <a:pt x="680" y="1001"/>
                  </a:lnTo>
                  <a:lnTo>
                    <a:pt x="680" y="1008"/>
                  </a:lnTo>
                  <a:lnTo>
                    <a:pt x="692" y="1030"/>
                  </a:lnTo>
                  <a:lnTo>
                    <a:pt x="710" y="1041"/>
                  </a:lnTo>
                  <a:lnTo>
                    <a:pt x="719" y="1022"/>
                  </a:lnTo>
                  <a:lnTo>
                    <a:pt x="730" y="1016"/>
                  </a:lnTo>
                  <a:lnTo>
                    <a:pt x="761" y="1027"/>
                  </a:lnTo>
                  <a:lnTo>
                    <a:pt x="774" y="1031"/>
                  </a:lnTo>
                  <a:lnTo>
                    <a:pt x="788" y="1017"/>
                  </a:lnTo>
                  <a:lnTo>
                    <a:pt x="799" y="1016"/>
                  </a:lnTo>
                  <a:lnTo>
                    <a:pt x="807" y="1024"/>
                  </a:lnTo>
                  <a:lnTo>
                    <a:pt x="846" y="1026"/>
                  </a:lnTo>
                  <a:lnTo>
                    <a:pt x="863" y="1035"/>
                  </a:lnTo>
                  <a:lnTo>
                    <a:pt x="870" y="1031"/>
                  </a:lnTo>
                  <a:lnTo>
                    <a:pt x="912" y="1032"/>
                  </a:lnTo>
                  <a:lnTo>
                    <a:pt x="909" y="1016"/>
                  </a:lnTo>
                  <a:lnTo>
                    <a:pt x="928" y="1002"/>
                  </a:lnTo>
                  <a:lnTo>
                    <a:pt x="948" y="1022"/>
                  </a:lnTo>
                  <a:lnTo>
                    <a:pt x="954" y="1047"/>
                  </a:lnTo>
                  <a:lnTo>
                    <a:pt x="968" y="1061"/>
                  </a:lnTo>
                  <a:lnTo>
                    <a:pt x="894" y="1566"/>
                  </a:lnTo>
                  <a:lnTo>
                    <a:pt x="893" y="1566"/>
                  </a:lnTo>
                  <a:lnTo>
                    <a:pt x="444" y="1487"/>
                  </a:lnTo>
                  <a:lnTo>
                    <a:pt x="0" y="139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4" name="Freeform 70"/>
            <p:cNvSpPr>
              <a:spLocks/>
            </p:cNvSpPr>
            <p:nvPr/>
          </p:nvSpPr>
          <p:spPr bwMode="auto">
            <a:xfrm>
              <a:off x="1813518" y="811495"/>
              <a:ext cx="972158" cy="1690596"/>
            </a:xfrm>
            <a:custGeom>
              <a:avLst/>
              <a:gdLst>
                <a:gd name="T0" fmla="*/ 0 w 968"/>
                <a:gd name="T1" fmla="*/ 0 h 1566"/>
                <a:gd name="T2" fmla="*/ 0 w 968"/>
                <a:gd name="T3" fmla="*/ 0 h 1566"/>
                <a:gd name="T4" fmla="*/ 0 w 968"/>
                <a:gd name="T5" fmla="*/ 0 h 1566"/>
                <a:gd name="T6" fmla="*/ 0 w 968"/>
                <a:gd name="T7" fmla="*/ 0 h 1566"/>
                <a:gd name="T8" fmla="*/ 0 w 968"/>
                <a:gd name="T9" fmla="*/ 0 h 1566"/>
                <a:gd name="T10" fmla="*/ 0 w 968"/>
                <a:gd name="T11" fmla="*/ 0 h 1566"/>
                <a:gd name="T12" fmla="*/ 0 w 968"/>
                <a:gd name="T13" fmla="*/ 0 h 1566"/>
                <a:gd name="T14" fmla="*/ 0 w 968"/>
                <a:gd name="T15" fmla="*/ 0 h 1566"/>
                <a:gd name="T16" fmla="*/ 0 w 968"/>
                <a:gd name="T17" fmla="*/ 0 h 1566"/>
                <a:gd name="T18" fmla="*/ 0 w 968"/>
                <a:gd name="T19" fmla="*/ 0 h 1566"/>
                <a:gd name="T20" fmla="*/ 0 w 968"/>
                <a:gd name="T21" fmla="*/ 0 h 1566"/>
                <a:gd name="T22" fmla="*/ 0 w 968"/>
                <a:gd name="T23" fmla="*/ 0 h 1566"/>
                <a:gd name="T24" fmla="*/ 0 w 968"/>
                <a:gd name="T25" fmla="*/ 0 h 1566"/>
                <a:gd name="T26" fmla="*/ 0 w 968"/>
                <a:gd name="T27" fmla="*/ 0 h 1566"/>
                <a:gd name="T28" fmla="*/ 0 w 968"/>
                <a:gd name="T29" fmla="*/ 0 h 1566"/>
                <a:gd name="T30" fmla="*/ 0 w 968"/>
                <a:gd name="T31" fmla="*/ 0 h 1566"/>
                <a:gd name="T32" fmla="*/ 0 w 968"/>
                <a:gd name="T33" fmla="*/ 0 h 1566"/>
                <a:gd name="T34" fmla="*/ 0 w 968"/>
                <a:gd name="T35" fmla="*/ 0 h 1566"/>
                <a:gd name="T36" fmla="*/ 0 w 968"/>
                <a:gd name="T37" fmla="*/ 0 h 1566"/>
                <a:gd name="T38" fmla="*/ 0 w 968"/>
                <a:gd name="T39" fmla="*/ 0 h 1566"/>
                <a:gd name="T40" fmla="*/ 0 w 968"/>
                <a:gd name="T41" fmla="*/ 0 h 1566"/>
                <a:gd name="T42" fmla="*/ 0 w 968"/>
                <a:gd name="T43" fmla="*/ 0 h 1566"/>
                <a:gd name="T44" fmla="*/ 0 w 968"/>
                <a:gd name="T45" fmla="*/ 0 h 1566"/>
                <a:gd name="T46" fmla="*/ 0 w 968"/>
                <a:gd name="T47" fmla="*/ 0 h 1566"/>
                <a:gd name="T48" fmla="*/ 0 w 968"/>
                <a:gd name="T49" fmla="*/ 0 h 1566"/>
                <a:gd name="T50" fmla="*/ 0 w 968"/>
                <a:gd name="T51" fmla="*/ 0 h 1566"/>
                <a:gd name="T52" fmla="*/ 0 w 968"/>
                <a:gd name="T53" fmla="*/ 0 h 1566"/>
                <a:gd name="T54" fmla="*/ 0 w 968"/>
                <a:gd name="T55" fmla="*/ 0 h 1566"/>
                <a:gd name="T56" fmla="*/ 0 w 968"/>
                <a:gd name="T57" fmla="*/ 0 h 1566"/>
                <a:gd name="T58" fmla="*/ 0 w 968"/>
                <a:gd name="T59" fmla="*/ 0 h 1566"/>
                <a:gd name="T60" fmla="*/ 0 w 968"/>
                <a:gd name="T61" fmla="*/ 0 h 1566"/>
                <a:gd name="T62" fmla="*/ 0 w 968"/>
                <a:gd name="T63" fmla="*/ 0 h 1566"/>
                <a:gd name="T64" fmla="*/ 0 w 968"/>
                <a:gd name="T65" fmla="*/ 0 h 1566"/>
                <a:gd name="T66" fmla="*/ 0 w 968"/>
                <a:gd name="T67" fmla="*/ 0 h 1566"/>
                <a:gd name="T68" fmla="*/ 0 w 968"/>
                <a:gd name="T69" fmla="*/ 0 h 1566"/>
                <a:gd name="T70" fmla="*/ 0 w 968"/>
                <a:gd name="T71" fmla="*/ 0 h 1566"/>
                <a:gd name="T72" fmla="*/ 0 w 968"/>
                <a:gd name="T73" fmla="*/ 0 h 1566"/>
                <a:gd name="T74" fmla="*/ 0 w 968"/>
                <a:gd name="T75" fmla="*/ 0 h 1566"/>
                <a:gd name="T76" fmla="*/ 0 w 968"/>
                <a:gd name="T77" fmla="*/ 0 h 1566"/>
                <a:gd name="T78" fmla="*/ 0 w 968"/>
                <a:gd name="T79" fmla="*/ 0 h 1566"/>
                <a:gd name="T80" fmla="*/ 0 w 968"/>
                <a:gd name="T81" fmla="*/ 0 h 1566"/>
                <a:gd name="T82" fmla="*/ 0 w 968"/>
                <a:gd name="T83" fmla="*/ 0 h 1566"/>
                <a:gd name="T84" fmla="*/ 0 w 968"/>
                <a:gd name="T85" fmla="*/ 0 h 1566"/>
                <a:gd name="T86" fmla="*/ 0 w 968"/>
                <a:gd name="T87" fmla="*/ 0 h 1566"/>
                <a:gd name="T88" fmla="*/ 0 w 968"/>
                <a:gd name="T89" fmla="*/ 0 h 1566"/>
                <a:gd name="T90" fmla="*/ 0 w 968"/>
                <a:gd name="T91" fmla="*/ 0 h 1566"/>
                <a:gd name="T92" fmla="*/ 0 w 968"/>
                <a:gd name="T93" fmla="*/ 0 h 1566"/>
                <a:gd name="T94" fmla="*/ 0 w 968"/>
                <a:gd name="T95" fmla="*/ 0 h 1566"/>
                <a:gd name="T96" fmla="*/ 0 w 968"/>
                <a:gd name="T97" fmla="*/ 0 h 1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8"/>
                <a:gd name="T148" fmla="*/ 0 h 1566"/>
                <a:gd name="T149" fmla="*/ 968 w 968"/>
                <a:gd name="T150" fmla="*/ 1566 h 15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8" h="1566">
                  <a:moveTo>
                    <a:pt x="0" y="1396"/>
                  </a:moveTo>
                  <a:lnTo>
                    <a:pt x="81" y="1033"/>
                  </a:lnTo>
                  <a:lnTo>
                    <a:pt x="102" y="1008"/>
                  </a:lnTo>
                  <a:lnTo>
                    <a:pt x="102" y="984"/>
                  </a:lnTo>
                  <a:lnTo>
                    <a:pt x="107" y="981"/>
                  </a:lnTo>
                  <a:lnTo>
                    <a:pt x="110" y="974"/>
                  </a:lnTo>
                  <a:lnTo>
                    <a:pt x="114" y="963"/>
                  </a:lnTo>
                  <a:lnTo>
                    <a:pt x="105" y="947"/>
                  </a:lnTo>
                  <a:lnTo>
                    <a:pt x="83" y="936"/>
                  </a:lnTo>
                  <a:lnTo>
                    <a:pt x="77" y="924"/>
                  </a:lnTo>
                  <a:lnTo>
                    <a:pt x="84" y="898"/>
                  </a:lnTo>
                  <a:lnTo>
                    <a:pt x="120" y="843"/>
                  </a:lnTo>
                  <a:lnTo>
                    <a:pt x="142" y="833"/>
                  </a:lnTo>
                  <a:lnTo>
                    <a:pt x="157" y="817"/>
                  </a:lnTo>
                  <a:lnTo>
                    <a:pt x="159" y="803"/>
                  </a:lnTo>
                  <a:lnTo>
                    <a:pt x="172" y="790"/>
                  </a:lnTo>
                  <a:lnTo>
                    <a:pt x="241" y="682"/>
                  </a:lnTo>
                  <a:lnTo>
                    <a:pt x="238" y="654"/>
                  </a:lnTo>
                  <a:lnTo>
                    <a:pt x="223" y="642"/>
                  </a:lnTo>
                  <a:lnTo>
                    <a:pt x="209" y="638"/>
                  </a:lnTo>
                  <a:lnTo>
                    <a:pt x="195" y="618"/>
                  </a:lnTo>
                  <a:lnTo>
                    <a:pt x="193" y="600"/>
                  </a:lnTo>
                  <a:lnTo>
                    <a:pt x="190" y="575"/>
                  </a:lnTo>
                  <a:lnTo>
                    <a:pt x="197" y="565"/>
                  </a:lnTo>
                  <a:lnTo>
                    <a:pt x="201" y="555"/>
                  </a:lnTo>
                  <a:lnTo>
                    <a:pt x="192" y="538"/>
                  </a:lnTo>
                  <a:lnTo>
                    <a:pt x="192" y="521"/>
                  </a:lnTo>
                  <a:lnTo>
                    <a:pt x="197" y="514"/>
                  </a:lnTo>
                  <a:lnTo>
                    <a:pt x="311" y="0"/>
                  </a:lnTo>
                  <a:lnTo>
                    <a:pt x="309" y="0"/>
                  </a:lnTo>
                  <a:lnTo>
                    <a:pt x="438" y="32"/>
                  </a:lnTo>
                  <a:lnTo>
                    <a:pt x="404" y="228"/>
                  </a:lnTo>
                  <a:lnTo>
                    <a:pt x="427" y="281"/>
                  </a:lnTo>
                  <a:lnTo>
                    <a:pt x="433" y="316"/>
                  </a:lnTo>
                  <a:lnTo>
                    <a:pt x="427" y="335"/>
                  </a:lnTo>
                  <a:lnTo>
                    <a:pt x="417" y="344"/>
                  </a:lnTo>
                  <a:lnTo>
                    <a:pt x="429" y="356"/>
                  </a:lnTo>
                  <a:lnTo>
                    <a:pt x="444" y="379"/>
                  </a:lnTo>
                  <a:lnTo>
                    <a:pt x="480" y="412"/>
                  </a:lnTo>
                  <a:lnTo>
                    <a:pt x="504" y="466"/>
                  </a:lnTo>
                  <a:lnTo>
                    <a:pt x="508" y="492"/>
                  </a:lnTo>
                  <a:lnTo>
                    <a:pt x="520" y="517"/>
                  </a:lnTo>
                  <a:lnTo>
                    <a:pt x="541" y="518"/>
                  </a:lnTo>
                  <a:lnTo>
                    <a:pt x="543" y="536"/>
                  </a:lnTo>
                  <a:lnTo>
                    <a:pt x="574" y="540"/>
                  </a:lnTo>
                  <a:lnTo>
                    <a:pt x="583" y="552"/>
                  </a:lnTo>
                  <a:lnTo>
                    <a:pt x="551" y="616"/>
                  </a:lnTo>
                  <a:lnTo>
                    <a:pt x="553" y="628"/>
                  </a:lnTo>
                  <a:lnTo>
                    <a:pt x="542" y="637"/>
                  </a:lnTo>
                  <a:lnTo>
                    <a:pt x="539" y="669"/>
                  </a:lnTo>
                  <a:lnTo>
                    <a:pt x="543" y="673"/>
                  </a:lnTo>
                  <a:lnTo>
                    <a:pt x="541" y="690"/>
                  </a:lnTo>
                  <a:lnTo>
                    <a:pt x="519" y="706"/>
                  </a:lnTo>
                  <a:lnTo>
                    <a:pt x="519" y="724"/>
                  </a:lnTo>
                  <a:lnTo>
                    <a:pt x="520" y="735"/>
                  </a:lnTo>
                  <a:lnTo>
                    <a:pt x="512" y="752"/>
                  </a:lnTo>
                  <a:lnTo>
                    <a:pt x="541" y="780"/>
                  </a:lnTo>
                  <a:lnTo>
                    <a:pt x="550" y="777"/>
                  </a:lnTo>
                  <a:lnTo>
                    <a:pt x="592" y="743"/>
                  </a:lnTo>
                  <a:lnTo>
                    <a:pt x="598" y="739"/>
                  </a:lnTo>
                  <a:lnTo>
                    <a:pt x="604" y="743"/>
                  </a:lnTo>
                  <a:lnTo>
                    <a:pt x="610" y="758"/>
                  </a:lnTo>
                  <a:lnTo>
                    <a:pt x="615" y="761"/>
                  </a:lnTo>
                  <a:lnTo>
                    <a:pt x="624" y="769"/>
                  </a:lnTo>
                  <a:lnTo>
                    <a:pt x="619" y="794"/>
                  </a:lnTo>
                  <a:lnTo>
                    <a:pt x="619" y="835"/>
                  </a:lnTo>
                  <a:lnTo>
                    <a:pt x="628" y="862"/>
                  </a:lnTo>
                  <a:lnTo>
                    <a:pt x="645" y="885"/>
                  </a:lnTo>
                  <a:lnTo>
                    <a:pt x="644" y="898"/>
                  </a:lnTo>
                  <a:lnTo>
                    <a:pt x="634" y="916"/>
                  </a:lnTo>
                  <a:lnTo>
                    <a:pt x="650" y="942"/>
                  </a:lnTo>
                  <a:lnTo>
                    <a:pt x="667" y="942"/>
                  </a:lnTo>
                  <a:lnTo>
                    <a:pt x="682" y="961"/>
                  </a:lnTo>
                  <a:lnTo>
                    <a:pt x="686" y="973"/>
                  </a:lnTo>
                  <a:lnTo>
                    <a:pt x="680" y="1001"/>
                  </a:lnTo>
                  <a:lnTo>
                    <a:pt x="680" y="1008"/>
                  </a:lnTo>
                  <a:lnTo>
                    <a:pt x="692" y="1030"/>
                  </a:lnTo>
                  <a:lnTo>
                    <a:pt x="710" y="1041"/>
                  </a:lnTo>
                  <a:lnTo>
                    <a:pt x="719" y="1022"/>
                  </a:lnTo>
                  <a:lnTo>
                    <a:pt x="730" y="1016"/>
                  </a:lnTo>
                  <a:lnTo>
                    <a:pt x="761" y="1027"/>
                  </a:lnTo>
                  <a:lnTo>
                    <a:pt x="774" y="1031"/>
                  </a:lnTo>
                  <a:lnTo>
                    <a:pt x="788" y="1017"/>
                  </a:lnTo>
                  <a:lnTo>
                    <a:pt x="799" y="1016"/>
                  </a:lnTo>
                  <a:lnTo>
                    <a:pt x="807" y="1024"/>
                  </a:lnTo>
                  <a:lnTo>
                    <a:pt x="846" y="1026"/>
                  </a:lnTo>
                  <a:lnTo>
                    <a:pt x="863" y="1035"/>
                  </a:lnTo>
                  <a:lnTo>
                    <a:pt x="870" y="1031"/>
                  </a:lnTo>
                  <a:lnTo>
                    <a:pt x="912" y="1032"/>
                  </a:lnTo>
                  <a:lnTo>
                    <a:pt x="909" y="1016"/>
                  </a:lnTo>
                  <a:lnTo>
                    <a:pt x="928" y="1002"/>
                  </a:lnTo>
                  <a:lnTo>
                    <a:pt x="948" y="1022"/>
                  </a:lnTo>
                  <a:lnTo>
                    <a:pt x="954" y="1047"/>
                  </a:lnTo>
                  <a:lnTo>
                    <a:pt x="968" y="1061"/>
                  </a:lnTo>
                  <a:lnTo>
                    <a:pt x="894" y="1566"/>
                  </a:lnTo>
                  <a:lnTo>
                    <a:pt x="893" y="1566"/>
                  </a:lnTo>
                  <a:lnTo>
                    <a:pt x="444" y="1487"/>
                  </a:lnTo>
                  <a:lnTo>
                    <a:pt x="0" y="1396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5" name="Freeform 71"/>
            <p:cNvSpPr>
              <a:spLocks/>
            </p:cNvSpPr>
            <p:nvPr/>
          </p:nvSpPr>
          <p:spPr bwMode="auto">
            <a:xfrm>
              <a:off x="2218929" y="849212"/>
              <a:ext cx="1665078" cy="1131501"/>
            </a:xfrm>
            <a:custGeom>
              <a:avLst/>
              <a:gdLst>
                <a:gd name="T0" fmla="*/ 0 w 1656"/>
                <a:gd name="T1" fmla="*/ 0 h 1051"/>
                <a:gd name="T2" fmla="*/ 0 w 1656"/>
                <a:gd name="T3" fmla="*/ 0 h 1051"/>
                <a:gd name="T4" fmla="*/ 0 w 1656"/>
                <a:gd name="T5" fmla="*/ 0 h 1051"/>
                <a:gd name="T6" fmla="*/ 0 w 1656"/>
                <a:gd name="T7" fmla="*/ 0 h 1051"/>
                <a:gd name="T8" fmla="*/ 0 w 1656"/>
                <a:gd name="T9" fmla="*/ 0 h 1051"/>
                <a:gd name="T10" fmla="*/ 0 w 1656"/>
                <a:gd name="T11" fmla="*/ 0 h 1051"/>
                <a:gd name="T12" fmla="*/ 0 w 1656"/>
                <a:gd name="T13" fmla="*/ 0 h 1051"/>
                <a:gd name="T14" fmla="*/ 0 w 1656"/>
                <a:gd name="T15" fmla="*/ 0 h 1051"/>
                <a:gd name="T16" fmla="*/ 0 w 1656"/>
                <a:gd name="T17" fmla="*/ 0 h 1051"/>
                <a:gd name="T18" fmla="*/ 0 w 1656"/>
                <a:gd name="T19" fmla="*/ 0 h 1051"/>
                <a:gd name="T20" fmla="*/ 0 w 1656"/>
                <a:gd name="T21" fmla="*/ 0 h 1051"/>
                <a:gd name="T22" fmla="*/ 0 w 1656"/>
                <a:gd name="T23" fmla="*/ 0 h 1051"/>
                <a:gd name="T24" fmla="*/ 0 w 1656"/>
                <a:gd name="T25" fmla="*/ 0 h 1051"/>
                <a:gd name="T26" fmla="*/ 0 w 1656"/>
                <a:gd name="T27" fmla="*/ 0 h 1051"/>
                <a:gd name="T28" fmla="*/ 0 w 1656"/>
                <a:gd name="T29" fmla="*/ 0 h 1051"/>
                <a:gd name="T30" fmla="*/ 0 w 1656"/>
                <a:gd name="T31" fmla="*/ 0 h 1051"/>
                <a:gd name="T32" fmla="*/ 0 w 1656"/>
                <a:gd name="T33" fmla="*/ 0 h 1051"/>
                <a:gd name="T34" fmla="*/ 0 w 1656"/>
                <a:gd name="T35" fmla="*/ 0 h 1051"/>
                <a:gd name="T36" fmla="*/ 0 w 1656"/>
                <a:gd name="T37" fmla="*/ 0 h 1051"/>
                <a:gd name="T38" fmla="*/ 0 w 1656"/>
                <a:gd name="T39" fmla="*/ 0 h 1051"/>
                <a:gd name="T40" fmla="*/ 0 w 1656"/>
                <a:gd name="T41" fmla="*/ 0 h 1051"/>
                <a:gd name="T42" fmla="*/ 0 w 1656"/>
                <a:gd name="T43" fmla="*/ 0 h 1051"/>
                <a:gd name="T44" fmla="*/ 0 w 1656"/>
                <a:gd name="T45" fmla="*/ 0 h 1051"/>
                <a:gd name="T46" fmla="*/ 0 w 1656"/>
                <a:gd name="T47" fmla="*/ 0 h 1051"/>
                <a:gd name="T48" fmla="*/ 0 w 1656"/>
                <a:gd name="T49" fmla="*/ 0 h 1051"/>
                <a:gd name="T50" fmla="*/ 0 w 1656"/>
                <a:gd name="T51" fmla="*/ 0 h 1051"/>
                <a:gd name="T52" fmla="*/ 0 w 1656"/>
                <a:gd name="T53" fmla="*/ 0 h 1051"/>
                <a:gd name="T54" fmla="*/ 0 w 1656"/>
                <a:gd name="T55" fmla="*/ 0 h 1051"/>
                <a:gd name="T56" fmla="*/ 0 w 1656"/>
                <a:gd name="T57" fmla="*/ 0 h 1051"/>
                <a:gd name="T58" fmla="*/ 0 w 1656"/>
                <a:gd name="T59" fmla="*/ 0 h 1051"/>
                <a:gd name="T60" fmla="*/ 0 w 1656"/>
                <a:gd name="T61" fmla="*/ 0 h 1051"/>
                <a:gd name="T62" fmla="*/ 0 w 1656"/>
                <a:gd name="T63" fmla="*/ 0 h 1051"/>
                <a:gd name="T64" fmla="*/ 0 w 1656"/>
                <a:gd name="T65" fmla="*/ 0 h 1051"/>
                <a:gd name="T66" fmla="*/ 0 w 1656"/>
                <a:gd name="T67" fmla="*/ 0 h 1051"/>
                <a:gd name="T68" fmla="*/ 0 w 1656"/>
                <a:gd name="T69" fmla="*/ 0 h 1051"/>
                <a:gd name="T70" fmla="*/ 0 w 1656"/>
                <a:gd name="T71" fmla="*/ 0 h 10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6"/>
                <a:gd name="T109" fmla="*/ 0 h 1051"/>
                <a:gd name="T110" fmla="*/ 1656 w 1656"/>
                <a:gd name="T111" fmla="*/ 1051 h 10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6" h="1051">
                  <a:moveTo>
                    <a:pt x="1588" y="1051"/>
                  </a:moveTo>
                  <a:lnTo>
                    <a:pt x="578" y="926"/>
                  </a:lnTo>
                  <a:lnTo>
                    <a:pt x="564" y="1029"/>
                  </a:lnTo>
                  <a:lnTo>
                    <a:pt x="550" y="1015"/>
                  </a:lnTo>
                  <a:lnTo>
                    <a:pt x="544" y="990"/>
                  </a:lnTo>
                  <a:lnTo>
                    <a:pt x="524" y="970"/>
                  </a:lnTo>
                  <a:lnTo>
                    <a:pt x="505" y="984"/>
                  </a:lnTo>
                  <a:lnTo>
                    <a:pt x="508" y="1000"/>
                  </a:lnTo>
                  <a:lnTo>
                    <a:pt x="466" y="999"/>
                  </a:lnTo>
                  <a:lnTo>
                    <a:pt x="459" y="1003"/>
                  </a:lnTo>
                  <a:lnTo>
                    <a:pt x="442" y="994"/>
                  </a:lnTo>
                  <a:lnTo>
                    <a:pt x="403" y="992"/>
                  </a:lnTo>
                  <a:lnTo>
                    <a:pt x="395" y="984"/>
                  </a:lnTo>
                  <a:lnTo>
                    <a:pt x="384" y="985"/>
                  </a:lnTo>
                  <a:lnTo>
                    <a:pt x="370" y="999"/>
                  </a:lnTo>
                  <a:lnTo>
                    <a:pt x="357" y="995"/>
                  </a:lnTo>
                  <a:lnTo>
                    <a:pt x="326" y="984"/>
                  </a:lnTo>
                  <a:lnTo>
                    <a:pt x="315" y="990"/>
                  </a:lnTo>
                  <a:lnTo>
                    <a:pt x="306" y="1009"/>
                  </a:lnTo>
                  <a:lnTo>
                    <a:pt x="288" y="998"/>
                  </a:lnTo>
                  <a:lnTo>
                    <a:pt x="276" y="976"/>
                  </a:lnTo>
                  <a:lnTo>
                    <a:pt x="276" y="969"/>
                  </a:lnTo>
                  <a:lnTo>
                    <a:pt x="282" y="941"/>
                  </a:lnTo>
                  <a:lnTo>
                    <a:pt x="278" y="929"/>
                  </a:lnTo>
                  <a:lnTo>
                    <a:pt x="263" y="910"/>
                  </a:lnTo>
                  <a:lnTo>
                    <a:pt x="246" y="910"/>
                  </a:lnTo>
                  <a:lnTo>
                    <a:pt x="230" y="884"/>
                  </a:lnTo>
                  <a:lnTo>
                    <a:pt x="240" y="866"/>
                  </a:lnTo>
                  <a:lnTo>
                    <a:pt x="241" y="853"/>
                  </a:lnTo>
                  <a:lnTo>
                    <a:pt x="224" y="830"/>
                  </a:lnTo>
                  <a:lnTo>
                    <a:pt x="215" y="803"/>
                  </a:lnTo>
                  <a:lnTo>
                    <a:pt x="215" y="762"/>
                  </a:lnTo>
                  <a:lnTo>
                    <a:pt x="220" y="737"/>
                  </a:lnTo>
                  <a:lnTo>
                    <a:pt x="211" y="729"/>
                  </a:lnTo>
                  <a:lnTo>
                    <a:pt x="206" y="726"/>
                  </a:lnTo>
                  <a:lnTo>
                    <a:pt x="200" y="711"/>
                  </a:lnTo>
                  <a:lnTo>
                    <a:pt x="194" y="707"/>
                  </a:lnTo>
                  <a:lnTo>
                    <a:pt x="188" y="711"/>
                  </a:lnTo>
                  <a:lnTo>
                    <a:pt x="146" y="745"/>
                  </a:lnTo>
                  <a:lnTo>
                    <a:pt x="137" y="748"/>
                  </a:lnTo>
                  <a:lnTo>
                    <a:pt x="108" y="720"/>
                  </a:lnTo>
                  <a:lnTo>
                    <a:pt x="116" y="703"/>
                  </a:lnTo>
                  <a:lnTo>
                    <a:pt x="115" y="692"/>
                  </a:lnTo>
                  <a:lnTo>
                    <a:pt x="115" y="674"/>
                  </a:lnTo>
                  <a:lnTo>
                    <a:pt x="137" y="658"/>
                  </a:lnTo>
                  <a:lnTo>
                    <a:pt x="139" y="641"/>
                  </a:lnTo>
                  <a:lnTo>
                    <a:pt x="135" y="637"/>
                  </a:lnTo>
                  <a:lnTo>
                    <a:pt x="138" y="605"/>
                  </a:lnTo>
                  <a:lnTo>
                    <a:pt x="149" y="596"/>
                  </a:lnTo>
                  <a:lnTo>
                    <a:pt x="147" y="584"/>
                  </a:lnTo>
                  <a:lnTo>
                    <a:pt x="179" y="520"/>
                  </a:lnTo>
                  <a:lnTo>
                    <a:pt x="170" y="508"/>
                  </a:lnTo>
                  <a:lnTo>
                    <a:pt x="139" y="504"/>
                  </a:lnTo>
                  <a:lnTo>
                    <a:pt x="137" y="486"/>
                  </a:lnTo>
                  <a:lnTo>
                    <a:pt x="116" y="485"/>
                  </a:lnTo>
                  <a:lnTo>
                    <a:pt x="104" y="460"/>
                  </a:lnTo>
                  <a:lnTo>
                    <a:pt x="100" y="434"/>
                  </a:lnTo>
                  <a:lnTo>
                    <a:pt x="76" y="380"/>
                  </a:lnTo>
                  <a:lnTo>
                    <a:pt x="40" y="347"/>
                  </a:lnTo>
                  <a:lnTo>
                    <a:pt x="25" y="324"/>
                  </a:lnTo>
                  <a:lnTo>
                    <a:pt x="13" y="312"/>
                  </a:lnTo>
                  <a:lnTo>
                    <a:pt x="23" y="303"/>
                  </a:lnTo>
                  <a:lnTo>
                    <a:pt x="29" y="284"/>
                  </a:lnTo>
                  <a:lnTo>
                    <a:pt x="23" y="249"/>
                  </a:lnTo>
                  <a:lnTo>
                    <a:pt x="0" y="196"/>
                  </a:lnTo>
                  <a:lnTo>
                    <a:pt x="34" y="0"/>
                  </a:lnTo>
                  <a:lnTo>
                    <a:pt x="186" y="27"/>
                  </a:lnTo>
                  <a:lnTo>
                    <a:pt x="592" y="96"/>
                  </a:lnTo>
                  <a:lnTo>
                    <a:pt x="1008" y="166"/>
                  </a:lnTo>
                  <a:lnTo>
                    <a:pt x="1656" y="233"/>
                  </a:lnTo>
                  <a:lnTo>
                    <a:pt x="1605" y="851"/>
                  </a:lnTo>
                  <a:lnTo>
                    <a:pt x="1588" y="105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6" name="Freeform 72"/>
            <p:cNvSpPr>
              <a:spLocks/>
            </p:cNvSpPr>
            <p:nvPr/>
          </p:nvSpPr>
          <p:spPr bwMode="auto">
            <a:xfrm>
              <a:off x="2218929" y="849212"/>
              <a:ext cx="1665078" cy="1131501"/>
            </a:xfrm>
            <a:custGeom>
              <a:avLst/>
              <a:gdLst>
                <a:gd name="T0" fmla="*/ 0 w 1656"/>
                <a:gd name="T1" fmla="*/ 0 h 1051"/>
                <a:gd name="T2" fmla="*/ 0 w 1656"/>
                <a:gd name="T3" fmla="*/ 0 h 1051"/>
                <a:gd name="T4" fmla="*/ 0 w 1656"/>
                <a:gd name="T5" fmla="*/ 0 h 1051"/>
                <a:gd name="T6" fmla="*/ 0 w 1656"/>
                <a:gd name="T7" fmla="*/ 0 h 1051"/>
                <a:gd name="T8" fmla="*/ 0 w 1656"/>
                <a:gd name="T9" fmla="*/ 0 h 1051"/>
                <a:gd name="T10" fmla="*/ 0 w 1656"/>
                <a:gd name="T11" fmla="*/ 0 h 1051"/>
                <a:gd name="T12" fmla="*/ 0 w 1656"/>
                <a:gd name="T13" fmla="*/ 0 h 1051"/>
                <a:gd name="T14" fmla="*/ 0 w 1656"/>
                <a:gd name="T15" fmla="*/ 0 h 1051"/>
                <a:gd name="T16" fmla="*/ 0 w 1656"/>
                <a:gd name="T17" fmla="*/ 0 h 1051"/>
                <a:gd name="T18" fmla="*/ 0 w 1656"/>
                <a:gd name="T19" fmla="*/ 0 h 1051"/>
                <a:gd name="T20" fmla="*/ 0 w 1656"/>
                <a:gd name="T21" fmla="*/ 0 h 1051"/>
                <a:gd name="T22" fmla="*/ 0 w 1656"/>
                <a:gd name="T23" fmla="*/ 0 h 1051"/>
                <a:gd name="T24" fmla="*/ 0 w 1656"/>
                <a:gd name="T25" fmla="*/ 0 h 1051"/>
                <a:gd name="T26" fmla="*/ 0 w 1656"/>
                <a:gd name="T27" fmla="*/ 0 h 1051"/>
                <a:gd name="T28" fmla="*/ 0 w 1656"/>
                <a:gd name="T29" fmla="*/ 0 h 1051"/>
                <a:gd name="T30" fmla="*/ 0 w 1656"/>
                <a:gd name="T31" fmla="*/ 0 h 1051"/>
                <a:gd name="T32" fmla="*/ 0 w 1656"/>
                <a:gd name="T33" fmla="*/ 0 h 1051"/>
                <a:gd name="T34" fmla="*/ 0 w 1656"/>
                <a:gd name="T35" fmla="*/ 0 h 1051"/>
                <a:gd name="T36" fmla="*/ 0 w 1656"/>
                <a:gd name="T37" fmla="*/ 0 h 1051"/>
                <a:gd name="T38" fmla="*/ 0 w 1656"/>
                <a:gd name="T39" fmla="*/ 0 h 1051"/>
                <a:gd name="T40" fmla="*/ 0 w 1656"/>
                <a:gd name="T41" fmla="*/ 0 h 1051"/>
                <a:gd name="T42" fmla="*/ 0 w 1656"/>
                <a:gd name="T43" fmla="*/ 0 h 1051"/>
                <a:gd name="T44" fmla="*/ 0 w 1656"/>
                <a:gd name="T45" fmla="*/ 0 h 1051"/>
                <a:gd name="T46" fmla="*/ 0 w 1656"/>
                <a:gd name="T47" fmla="*/ 0 h 1051"/>
                <a:gd name="T48" fmla="*/ 0 w 1656"/>
                <a:gd name="T49" fmla="*/ 0 h 1051"/>
                <a:gd name="T50" fmla="*/ 0 w 1656"/>
                <a:gd name="T51" fmla="*/ 0 h 1051"/>
                <a:gd name="T52" fmla="*/ 0 w 1656"/>
                <a:gd name="T53" fmla="*/ 0 h 1051"/>
                <a:gd name="T54" fmla="*/ 0 w 1656"/>
                <a:gd name="T55" fmla="*/ 0 h 1051"/>
                <a:gd name="T56" fmla="*/ 0 w 1656"/>
                <a:gd name="T57" fmla="*/ 0 h 1051"/>
                <a:gd name="T58" fmla="*/ 0 w 1656"/>
                <a:gd name="T59" fmla="*/ 0 h 1051"/>
                <a:gd name="T60" fmla="*/ 0 w 1656"/>
                <a:gd name="T61" fmla="*/ 0 h 1051"/>
                <a:gd name="T62" fmla="*/ 0 w 1656"/>
                <a:gd name="T63" fmla="*/ 0 h 1051"/>
                <a:gd name="T64" fmla="*/ 0 w 1656"/>
                <a:gd name="T65" fmla="*/ 0 h 1051"/>
                <a:gd name="T66" fmla="*/ 0 w 1656"/>
                <a:gd name="T67" fmla="*/ 0 h 1051"/>
                <a:gd name="T68" fmla="*/ 0 w 1656"/>
                <a:gd name="T69" fmla="*/ 0 h 1051"/>
                <a:gd name="T70" fmla="*/ 0 w 1656"/>
                <a:gd name="T71" fmla="*/ 0 h 10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56"/>
                <a:gd name="T109" fmla="*/ 0 h 1051"/>
                <a:gd name="T110" fmla="*/ 1656 w 1656"/>
                <a:gd name="T111" fmla="*/ 1051 h 10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56" h="1051">
                  <a:moveTo>
                    <a:pt x="1588" y="1051"/>
                  </a:moveTo>
                  <a:lnTo>
                    <a:pt x="578" y="926"/>
                  </a:lnTo>
                  <a:lnTo>
                    <a:pt x="564" y="1029"/>
                  </a:lnTo>
                  <a:lnTo>
                    <a:pt x="550" y="1015"/>
                  </a:lnTo>
                  <a:lnTo>
                    <a:pt x="544" y="990"/>
                  </a:lnTo>
                  <a:lnTo>
                    <a:pt x="524" y="970"/>
                  </a:lnTo>
                  <a:lnTo>
                    <a:pt x="505" y="984"/>
                  </a:lnTo>
                  <a:lnTo>
                    <a:pt x="508" y="1000"/>
                  </a:lnTo>
                  <a:lnTo>
                    <a:pt x="466" y="999"/>
                  </a:lnTo>
                  <a:lnTo>
                    <a:pt x="459" y="1003"/>
                  </a:lnTo>
                  <a:lnTo>
                    <a:pt x="442" y="994"/>
                  </a:lnTo>
                  <a:lnTo>
                    <a:pt x="403" y="992"/>
                  </a:lnTo>
                  <a:lnTo>
                    <a:pt x="395" y="984"/>
                  </a:lnTo>
                  <a:lnTo>
                    <a:pt x="384" y="985"/>
                  </a:lnTo>
                  <a:lnTo>
                    <a:pt x="370" y="999"/>
                  </a:lnTo>
                  <a:lnTo>
                    <a:pt x="357" y="995"/>
                  </a:lnTo>
                  <a:lnTo>
                    <a:pt x="326" y="984"/>
                  </a:lnTo>
                  <a:lnTo>
                    <a:pt x="315" y="990"/>
                  </a:lnTo>
                  <a:lnTo>
                    <a:pt x="306" y="1009"/>
                  </a:lnTo>
                  <a:lnTo>
                    <a:pt x="288" y="998"/>
                  </a:lnTo>
                  <a:lnTo>
                    <a:pt x="276" y="976"/>
                  </a:lnTo>
                  <a:lnTo>
                    <a:pt x="276" y="969"/>
                  </a:lnTo>
                  <a:lnTo>
                    <a:pt x="282" y="941"/>
                  </a:lnTo>
                  <a:lnTo>
                    <a:pt x="278" y="929"/>
                  </a:lnTo>
                  <a:lnTo>
                    <a:pt x="263" y="910"/>
                  </a:lnTo>
                  <a:lnTo>
                    <a:pt x="246" y="910"/>
                  </a:lnTo>
                  <a:lnTo>
                    <a:pt x="230" y="884"/>
                  </a:lnTo>
                  <a:lnTo>
                    <a:pt x="240" y="866"/>
                  </a:lnTo>
                  <a:lnTo>
                    <a:pt x="241" y="853"/>
                  </a:lnTo>
                  <a:lnTo>
                    <a:pt x="224" y="830"/>
                  </a:lnTo>
                  <a:lnTo>
                    <a:pt x="215" y="803"/>
                  </a:lnTo>
                  <a:lnTo>
                    <a:pt x="215" y="762"/>
                  </a:lnTo>
                  <a:lnTo>
                    <a:pt x="220" y="737"/>
                  </a:lnTo>
                  <a:lnTo>
                    <a:pt x="211" y="729"/>
                  </a:lnTo>
                  <a:lnTo>
                    <a:pt x="206" y="726"/>
                  </a:lnTo>
                  <a:lnTo>
                    <a:pt x="200" y="711"/>
                  </a:lnTo>
                  <a:lnTo>
                    <a:pt x="194" y="707"/>
                  </a:lnTo>
                  <a:lnTo>
                    <a:pt x="188" y="711"/>
                  </a:lnTo>
                  <a:lnTo>
                    <a:pt x="146" y="745"/>
                  </a:lnTo>
                  <a:lnTo>
                    <a:pt x="137" y="748"/>
                  </a:lnTo>
                  <a:lnTo>
                    <a:pt x="108" y="720"/>
                  </a:lnTo>
                  <a:lnTo>
                    <a:pt x="116" y="703"/>
                  </a:lnTo>
                  <a:lnTo>
                    <a:pt x="115" y="692"/>
                  </a:lnTo>
                  <a:lnTo>
                    <a:pt x="115" y="674"/>
                  </a:lnTo>
                  <a:lnTo>
                    <a:pt x="137" y="658"/>
                  </a:lnTo>
                  <a:lnTo>
                    <a:pt x="139" y="641"/>
                  </a:lnTo>
                  <a:lnTo>
                    <a:pt x="135" y="637"/>
                  </a:lnTo>
                  <a:lnTo>
                    <a:pt x="138" y="605"/>
                  </a:lnTo>
                  <a:lnTo>
                    <a:pt x="149" y="596"/>
                  </a:lnTo>
                  <a:lnTo>
                    <a:pt x="147" y="584"/>
                  </a:lnTo>
                  <a:lnTo>
                    <a:pt x="179" y="520"/>
                  </a:lnTo>
                  <a:lnTo>
                    <a:pt x="170" y="508"/>
                  </a:lnTo>
                  <a:lnTo>
                    <a:pt x="139" y="504"/>
                  </a:lnTo>
                  <a:lnTo>
                    <a:pt x="137" y="486"/>
                  </a:lnTo>
                  <a:lnTo>
                    <a:pt x="116" y="485"/>
                  </a:lnTo>
                  <a:lnTo>
                    <a:pt x="104" y="460"/>
                  </a:lnTo>
                  <a:lnTo>
                    <a:pt x="100" y="434"/>
                  </a:lnTo>
                  <a:lnTo>
                    <a:pt x="76" y="380"/>
                  </a:lnTo>
                  <a:lnTo>
                    <a:pt x="40" y="347"/>
                  </a:lnTo>
                  <a:lnTo>
                    <a:pt x="25" y="324"/>
                  </a:lnTo>
                  <a:lnTo>
                    <a:pt x="13" y="312"/>
                  </a:lnTo>
                  <a:lnTo>
                    <a:pt x="23" y="303"/>
                  </a:lnTo>
                  <a:lnTo>
                    <a:pt x="29" y="284"/>
                  </a:lnTo>
                  <a:lnTo>
                    <a:pt x="23" y="249"/>
                  </a:lnTo>
                  <a:lnTo>
                    <a:pt x="0" y="196"/>
                  </a:lnTo>
                  <a:lnTo>
                    <a:pt x="34" y="0"/>
                  </a:lnTo>
                  <a:lnTo>
                    <a:pt x="186" y="27"/>
                  </a:lnTo>
                  <a:lnTo>
                    <a:pt x="592" y="96"/>
                  </a:lnTo>
                  <a:lnTo>
                    <a:pt x="1008" y="166"/>
                  </a:lnTo>
                  <a:lnTo>
                    <a:pt x="1656" y="233"/>
                  </a:lnTo>
                  <a:lnTo>
                    <a:pt x="1605" y="851"/>
                  </a:lnTo>
                  <a:lnTo>
                    <a:pt x="1588" y="1051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7" name="Freeform 73"/>
            <p:cNvSpPr>
              <a:spLocks/>
            </p:cNvSpPr>
            <p:nvPr/>
          </p:nvSpPr>
          <p:spPr bwMode="auto">
            <a:xfrm>
              <a:off x="2678118" y="1847595"/>
              <a:ext cx="1137631" cy="1009476"/>
            </a:xfrm>
            <a:custGeom>
              <a:avLst/>
              <a:gdLst>
                <a:gd name="T0" fmla="*/ 0 w 1130"/>
                <a:gd name="T1" fmla="*/ 0 h 937"/>
                <a:gd name="T2" fmla="*/ 0 w 1130"/>
                <a:gd name="T3" fmla="*/ 0 h 937"/>
                <a:gd name="T4" fmla="*/ 0 w 1130"/>
                <a:gd name="T5" fmla="*/ 0 h 937"/>
                <a:gd name="T6" fmla="*/ 0 w 1130"/>
                <a:gd name="T7" fmla="*/ 0 h 937"/>
                <a:gd name="T8" fmla="*/ 0 w 1130"/>
                <a:gd name="T9" fmla="*/ 0 h 937"/>
                <a:gd name="T10" fmla="*/ 0 w 1130"/>
                <a:gd name="T11" fmla="*/ 0 h 937"/>
                <a:gd name="T12" fmla="*/ 0 w 1130"/>
                <a:gd name="T13" fmla="*/ 0 h 937"/>
                <a:gd name="T14" fmla="*/ 0 w 1130"/>
                <a:gd name="T15" fmla="*/ 0 h 937"/>
                <a:gd name="T16" fmla="*/ 0 w 1130"/>
                <a:gd name="T17" fmla="*/ 0 h 937"/>
                <a:gd name="T18" fmla="*/ 0 w 1130"/>
                <a:gd name="T19" fmla="*/ 0 h 937"/>
                <a:gd name="T20" fmla="*/ 0 w 1130"/>
                <a:gd name="T21" fmla="*/ 0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0"/>
                <a:gd name="T34" fmla="*/ 0 h 937"/>
                <a:gd name="T35" fmla="*/ 1130 w 1130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0" h="937">
                  <a:moveTo>
                    <a:pt x="1061" y="937"/>
                  </a:moveTo>
                  <a:lnTo>
                    <a:pt x="1096" y="528"/>
                  </a:lnTo>
                  <a:lnTo>
                    <a:pt x="1130" y="125"/>
                  </a:lnTo>
                  <a:lnTo>
                    <a:pt x="120" y="0"/>
                  </a:lnTo>
                  <a:lnTo>
                    <a:pt x="106" y="103"/>
                  </a:lnTo>
                  <a:lnTo>
                    <a:pt x="32" y="608"/>
                  </a:lnTo>
                  <a:lnTo>
                    <a:pt x="31" y="608"/>
                  </a:lnTo>
                  <a:lnTo>
                    <a:pt x="0" y="807"/>
                  </a:lnTo>
                  <a:lnTo>
                    <a:pt x="301" y="854"/>
                  </a:lnTo>
                  <a:lnTo>
                    <a:pt x="1061" y="9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8" name="Freeform 74"/>
            <p:cNvSpPr>
              <a:spLocks/>
            </p:cNvSpPr>
            <p:nvPr/>
          </p:nvSpPr>
          <p:spPr bwMode="auto">
            <a:xfrm>
              <a:off x="2678118" y="1847595"/>
              <a:ext cx="1137631" cy="1009476"/>
            </a:xfrm>
            <a:custGeom>
              <a:avLst/>
              <a:gdLst>
                <a:gd name="T0" fmla="*/ 0 w 1130"/>
                <a:gd name="T1" fmla="*/ 0 h 937"/>
                <a:gd name="T2" fmla="*/ 0 w 1130"/>
                <a:gd name="T3" fmla="*/ 0 h 937"/>
                <a:gd name="T4" fmla="*/ 0 w 1130"/>
                <a:gd name="T5" fmla="*/ 0 h 937"/>
                <a:gd name="T6" fmla="*/ 0 w 1130"/>
                <a:gd name="T7" fmla="*/ 0 h 937"/>
                <a:gd name="T8" fmla="*/ 0 w 1130"/>
                <a:gd name="T9" fmla="*/ 0 h 937"/>
                <a:gd name="T10" fmla="*/ 0 w 1130"/>
                <a:gd name="T11" fmla="*/ 0 h 937"/>
                <a:gd name="T12" fmla="*/ 0 w 1130"/>
                <a:gd name="T13" fmla="*/ 0 h 937"/>
                <a:gd name="T14" fmla="*/ 0 w 1130"/>
                <a:gd name="T15" fmla="*/ 0 h 937"/>
                <a:gd name="T16" fmla="*/ 0 w 1130"/>
                <a:gd name="T17" fmla="*/ 0 h 937"/>
                <a:gd name="T18" fmla="*/ 0 w 1130"/>
                <a:gd name="T19" fmla="*/ 0 h 937"/>
                <a:gd name="T20" fmla="*/ 0 w 1130"/>
                <a:gd name="T21" fmla="*/ 0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0"/>
                <a:gd name="T34" fmla="*/ 0 h 937"/>
                <a:gd name="T35" fmla="*/ 1130 w 1130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0" h="937">
                  <a:moveTo>
                    <a:pt x="1061" y="937"/>
                  </a:moveTo>
                  <a:lnTo>
                    <a:pt x="1096" y="528"/>
                  </a:lnTo>
                  <a:lnTo>
                    <a:pt x="1130" y="125"/>
                  </a:lnTo>
                  <a:lnTo>
                    <a:pt x="120" y="0"/>
                  </a:lnTo>
                  <a:lnTo>
                    <a:pt x="106" y="103"/>
                  </a:lnTo>
                  <a:lnTo>
                    <a:pt x="32" y="608"/>
                  </a:lnTo>
                  <a:lnTo>
                    <a:pt x="31" y="608"/>
                  </a:lnTo>
                  <a:lnTo>
                    <a:pt x="0" y="807"/>
                  </a:lnTo>
                  <a:lnTo>
                    <a:pt x="301" y="854"/>
                  </a:lnTo>
                  <a:lnTo>
                    <a:pt x="1061" y="937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89" name="Freeform 75"/>
            <p:cNvSpPr>
              <a:spLocks/>
            </p:cNvSpPr>
            <p:nvPr/>
          </p:nvSpPr>
          <p:spPr bwMode="auto">
            <a:xfrm>
              <a:off x="1219882" y="2207013"/>
              <a:ext cx="1038347" cy="1710563"/>
            </a:xfrm>
            <a:custGeom>
              <a:avLst/>
              <a:gdLst>
                <a:gd name="T0" fmla="*/ 0 w 1035"/>
                <a:gd name="T1" fmla="*/ 0 h 1589"/>
                <a:gd name="T2" fmla="*/ 0 w 1035"/>
                <a:gd name="T3" fmla="*/ 0 h 1589"/>
                <a:gd name="T4" fmla="*/ 0 w 1035"/>
                <a:gd name="T5" fmla="*/ 0 h 1589"/>
                <a:gd name="T6" fmla="*/ 0 w 1035"/>
                <a:gd name="T7" fmla="*/ 0 h 1589"/>
                <a:gd name="T8" fmla="*/ 0 w 1035"/>
                <a:gd name="T9" fmla="*/ 0 h 1589"/>
                <a:gd name="T10" fmla="*/ 0 w 1035"/>
                <a:gd name="T11" fmla="*/ 0 h 1589"/>
                <a:gd name="T12" fmla="*/ 0 w 1035"/>
                <a:gd name="T13" fmla="*/ 0 h 1589"/>
                <a:gd name="T14" fmla="*/ 0 w 1035"/>
                <a:gd name="T15" fmla="*/ 0 h 1589"/>
                <a:gd name="T16" fmla="*/ 0 w 1035"/>
                <a:gd name="T17" fmla="*/ 0 h 1589"/>
                <a:gd name="T18" fmla="*/ 0 w 1035"/>
                <a:gd name="T19" fmla="*/ 0 h 1589"/>
                <a:gd name="T20" fmla="*/ 0 w 1035"/>
                <a:gd name="T21" fmla="*/ 0 h 1589"/>
                <a:gd name="T22" fmla="*/ 0 w 1035"/>
                <a:gd name="T23" fmla="*/ 0 h 1589"/>
                <a:gd name="T24" fmla="*/ 0 w 1035"/>
                <a:gd name="T25" fmla="*/ 0 h 1589"/>
                <a:gd name="T26" fmla="*/ 0 w 1035"/>
                <a:gd name="T27" fmla="*/ 0 h 1589"/>
                <a:gd name="T28" fmla="*/ 0 w 1035"/>
                <a:gd name="T29" fmla="*/ 0 h 1589"/>
                <a:gd name="T30" fmla="*/ 0 w 1035"/>
                <a:gd name="T31" fmla="*/ 0 h 1589"/>
                <a:gd name="T32" fmla="*/ 0 w 1035"/>
                <a:gd name="T33" fmla="*/ 0 h 1589"/>
                <a:gd name="T34" fmla="*/ 0 w 1035"/>
                <a:gd name="T35" fmla="*/ 0 h 1589"/>
                <a:gd name="T36" fmla="*/ 0 w 1035"/>
                <a:gd name="T37" fmla="*/ 0 h 1589"/>
                <a:gd name="T38" fmla="*/ 0 w 1035"/>
                <a:gd name="T39" fmla="*/ 0 h 1589"/>
                <a:gd name="T40" fmla="*/ 0 w 1035"/>
                <a:gd name="T41" fmla="*/ 0 h 1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5"/>
                <a:gd name="T64" fmla="*/ 0 h 1589"/>
                <a:gd name="T65" fmla="*/ 1035 w 1035"/>
                <a:gd name="T66" fmla="*/ 1589 h 15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5" h="1589">
                  <a:moveTo>
                    <a:pt x="155" y="0"/>
                  </a:moveTo>
                  <a:lnTo>
                    <a:pt x="0" y="604"/>
                  </a:lnTo>
                  <a:lnTo>
                    <a:pt x="670" y="1589"/>
                  </a:lnTo>
                  <a:lnTo>
                    <a:pt x="670" y="1578"/>
                  </a:lnTo>
                  <a:lnTo>
                    <a:pt x="678" y="1563"/>
                  </a:lnTo>
                  <a:lnTo>
                    <a:pt x="689" y="1522"/>
                  </a:lnTo>
                  <a:lnTo>
                    <a:pt x="682" y="1506"/>
                  </a:lnTo>
                  <a:lnTo>
                    <a:pt x="693" y="1410"/>
                  </a:lnTo>
                  <a:lnTo>
                    <a:pt x="685" y="1372"/>
                  </a:lnTo>
                  <a:lnTo>
                    <a:pt x="693" y="1362"/>
                  </a:lnTo>
                  <a:lnTo>
                    <a:pt x="717" y="1357"/>
                  </a:lnTo>
                  <a:lnTo>
                    <a:pt x="749" y="1364"/>
                  </a:lnTo>
                  <a:lnTo>
                    <a:pt x="761" y="1379"/>
                  </a:lnTo>
                  <a:lnTo>
                    <a:pt x="759" y="1385"/>
                  </a:lnTo>
                  <a:lnTo>
                    <a:pt x="771" y="1398"/>
                  </a:lnTo>
                  <a:lnTo>
                    <a:pt x="789" y="1398"/>
                  </a:lnTo>
                  <a:lnTo>
                    <a:pt x="819" y="1312"/>
                  </a:lnTo>
                  <a:lnTo>
                    <a:pt x="839" y="1205"/>
                  </a:lnTo>
                  <a:lnTo>
                    <a:pt x="1035" y="195"/>
                  </a:lnTo>
                  <a:lnTo>
                    <a:pt x="591" y="104"/>
                  </a:lnTo>
                  <a:lnTo>
                    <a:pt x="15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0" name="Freeform 76"/>
            <p:cNvSpPr>
              <a:spLocks/>
            </p:cNvSpPr>
            <p:nvPr/>
          </p:nvSpPr>
          <p:spPr bwMode="auto">
            <a:xfrm>
              <a:off x="1219882" y="2207013"/>
              <a:ext cx="1038347" cy="1710563"/>
            </a:xfrm>
            <a:custGeom>
              <a:avLst/>
              <a:gdLst>
                <a:gd name="T0" fmla="*/ 0 w 1035"/>
                <a:gd name="T1" fmla="*/ 0 h 1589"/>
                <a:gd name="T2" fmla="*/ 0 w 1035"/>
                <a:gd name="T3" fmla="*/ 0 h 1589"/>
                <a:gd name="T4" fmla="*/ 0 w 1035"/>
                <a:gd name="T5" fmla="*/ 0 h 1589"/>
                <a:gd name="T6" fmla="*/ 0 w 1035"/>
                <a:gd name="T7" fmla="*/ 0 h 1589"/>
                <a:gd name="T8" fmla="*/ 0 w 1035"/>
                <a:gd name="T9" fmla="*/ 0 h 1589"/>
                <a:gd name="T10" fmla="*/ 0 w 1035"/>
                <a:gd name="T11" fmla="*/ 0 h 1589"/>
                <a:gd name="T12" fmla="*/ 0 w 1035"/>
                <a:gd name="T13" fmla="*/ 0 h 1589"/>
                <a:gd name="T14" fmla="*/ 0 w 1035"/>
                <a:gd name="T15" fmla="*/ 0 h 1589"/>
                <a:gd name="T16" fmla="*/ 0 w 1035"/>
                <a:gd name="T17" fmla="*/ 0 h 1589"/>
                <a:gd name="T18" fmla="*/ 0 w 1035"/>
                <a:gd name="T19" fmla="*/ 0 h 1589"/>
                <a:gd name="T20" fmla="*/ 0 w 1035"/>
                <a:gd name="T21" fmla="*/ 0 h 1589"/>
                <a:gd name="T22" fmla="*/ 0 w 1035"/>
                <a:gd name="T23" fmla="*/ 0 h 1589"/>
                <a:gd name="T24" fmla="*/ 0 w 1035"/>
                <a:gd name="T25" fmla="*/ 0 h 1589"/>
                <a:gd name="T26" fmla="*/ 0 w 1035"/>
                <a:gd name="T27" fmla="*/ 0 h 1589"/>
                <a:gd name="T28" fmla="*/ 0 w 1035"/>
                <a:gd name="T29" fmla="*/ 0 h 1589"/>
                <a:gd name="T30" fmla="*/ 0 w 1035"/>
                <a:gd name="T31" fmla="*/ 0 h 1589"/>
                <a:gd name="T32" fmla="*/ 0 w 1035"/>
                <a:gd name="T33" fmla="*/ 0 h 1589"/>
                <a:gd name="T34" fmla="*/ 0 w 1035"/>
                <a:gd name="T35" fmla="*/ 0 h 1589"/>
                <a:gd name="T36" fmla="*/ 0 w 1035"/>
                <a:gd name="T37" fmla="*/ 0 h 1589"/>
                <a:gd name="T38" fmla="*/ 0 w 1035"/>
                <a:gd name="T39" fmla="*/ 0 h 1589"/>
                <a:gd name="T40" fmla="*/ 0 w 1035"/>
                <a:gd name="T41" fmla="*/ 0 h 1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5"/>
                <a:gd name="T64" fmla="*/ 0 h 1589"/>
                <a:gd name="T65" fmla="*/ 1035 w 1035"/>
                <a:gd name="T66" fmla="*/ 1589 h 15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5" h="1589">
                  <a:moveTo>
                    <a:pt x="155" y="0"/>
                  </a:moveTo>
                  <a:lnTo>
                    <a:pt x="0" y="604"/>
                  </a:lnTo>
                  <a:lnTo>
                    <a:pt x="670" y="1589"/>
                  </a:lnTo>
                  <a:lnTo>
                    <a:pt x="670" y="1578"/>
                  </a:lnTo>
                  <a:lnTo>
                    <a:pt x="678" y="1563"/>
                  </a:lnTo>
                  <a:lnTo>
                    <a:pt x="689" y="1522"/>
                  </a:lnTo>
                  <a:lnTo>
                    <a:pt x="682" y="1506"/>
                  </a:lnTo>
                  <a:lnTo>
                    <a:pt x="693" y="1410"/>
                  </a:lnTo>
                  <a:lnTo>
                    <a:pt x="685" y="1372"/>
                  </a:lnTo>
                  <a:lnTo>
                    <a:pt x="693" y="1362"/>
                  </a:lnTo>
                  <a:lnTo>
                    <a:pt x="717" y="1357"/>
                  </a:lnTo>
                  <a:lnTo>
                    <a:pt x="749" y="1364"/>
                  </a:lnTo>
                  <a:lnTo>
                    <a:pt x="761" y="1379"/>
                  </a:lnTo>
                  <a:lnTo>
                    <a:pt x="759" y="1385"/>
                  </a:lnTo>
                  <a:lnTo>
                    <a:pt x="771" y="1398"/>
                  </a:lnTo>
                  <a:lnTo>
                    <a:pt x="789" y="1398"/>
                  </a:lnTo>
                  <a:lnTo>
                    <a:pt x="819" y="1312"/>
                  </a:lnTo>
                  <a:lnTo>
                    <a:pt x="839" y="1205"/>
                  </a:lnTo>
                  <a:lnTo>
                    <a:pt x="1035" y="195"/>
                  </a:lnTo>
                  <a:lnTo>
                    <a:pt x="591" y="104"/>
                  </a:lnTo>
                  <a:lnTo>
                    <a:pt x="155" y="0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1" name="Freeform 77"/>
            <p:cNvSpPr>
              <a:spLocks/>
            </p:cNvSpPr>
            <p:nvPr/>
          </p:nvSpPr>
          <p:spPr bwMode="auto">
            <a:xfrm>
              <a:off x="1759739" y="3504912"/>
              <a:ext cx="1108673" cy="1382206"/>
            </a:xfrm>
            <a:custGeom>
              <a:avLst/>
              <a:gdLst>
                <a:gd name="T0" fmla="*/ 0 w 1104"/>
                <a:gd name="T1" fmla="*/ 0 h 1281"/>
                <a:gd name="T2" fmla="*/ 0 w 1104"/>
                <a:gd name="T3" fmla="*/ 0 h 1281"/>
                <a:gd name="T4" fmla="*/ 0 w 1104"/>
                <a:gd name="T5" fmla="*/ 0 h 1281"/>
                <a:gd name="T6" fmla="*/ 0 w 1104"/>
                <a:gd name="T7" fmla="*/ 0 h 1281"/>
                <a:gd name="T8" fmla="*/ 0 w 1104"/>
                <a:gd name="T9" fmla="*/ 0 h 1281"/>
                <a:gd name="T10" fmla="*/ 0 w 1104"/>
                <a:gd name="T11" fmla="*/ 0 h 1281"/>
                <a:gd name="T12" fmla="*/ 0 w 1104"/>
                <a:gd name="T13" fmla="*/ 0 h 1281"/>
                <a:gd name="T14" fmla="*/ 0 w 1104"/>
                <a:gd name="T15" fmla="*/ 0 h 1281"/>
                <a:gd name="T16" fmla="*/ 0 w 1104"/>
                <a:gd name="T17" fmla="*/ 0 h 1281"/>
                <a:gd name="T18" fmla="*/ 0 w 1104"/>
                <a:gd name="T19" fmla="*/ 0 h 1281"/>
                <a:gd name="T20" fmla="*/ 0 w 1104"/>
                <a:gd name="T21" fmla="*/ 0 h 1281"/>
                <a:gd name="T22" fmla="*/ 0 w 1104"/>
                <a:gd name="T23" fmla="*/ 0 h 1281"/>
                <a:gd name="T24" fmla="*/ 0 w 1104"/>
                <a:gd name="T25" fmla="*/ 0 h 1281"/>
                <a:gd name="T26" fmla="*/ 0 w 1104"/>
                <a:gd name="T27" fmla="*/ 0 h 1281"/>
                <a:gd name="T28" fmla="*/ 0 w 1104"/>
                <a:gd name="T29" fmla="*/ 0 h 1281"/>
                <a:gd name="T30" fmla="*/ 0 w 1104"/>
                <a:gd name="T31" fmla="*/ 0 h 1281"/>
                <a:gd name="T32" fmla="*/ 0 w 1104"/>
                <a:gd name="T33" fmla="*/ 0 h 1281"/>
                <a:gd name="T34" fmla="*/ 0 w 1104"/>
                <a:gd name="T35" fmla="*/ 0 h 1281"/>
                <a:gd name="T36" fmla="*/ 0 w 1104"/>
                <a:gd name="T37" fmla="*/ 0 h 1281"/>
                <a:gd name="T38" fmla="*/ 0 w 1104"/>
                <a:gd name="T39" fmla="*/ 0 h 1281"/>
                <a:gd name="T40" fmla="*/ 0 w 1104"/>
                <a:gd name="T41" fmla="*/ 0 h 1281"/>
                <a:gd name="T42" fmla="*/ 0 w 1104"/>
                <a:gd name="T43" fmla="*/ 0 h 1281"/>
                <a:gd name="T44" fmla="*/ 0 w 1104"/>
                <a:gd name="T45" fmla="*/ 0 h 1281"/>
                <a:gd name="T46" fmla="*/ 0 w 1104"/>
                <a:gd name="T47" fmla="*/ 0 h 1281"/>
                <a:gd name="T48" fmla="*/ 0 w 1104"/>
                <a:gd name="T49" fmla="*/ 0 h 1281"/>
                <a:gd name="T50" fmla="*/ 0 w 1104"/>
                <a:gd name="T51" fmla="*/ 0 h 1281"/>
                <a:gd name="T52" fmla="*/ 0 w 1104"/>
                <a:gd name="T53" fmla="*/ 0 h 1281"/>
                <a:gd name="T54" fmla="*/ 0 w 1104"/>
                <a:gd name="T55" fmla="*/ 0 h 1281"/>
                <a:gd name="T56" fmla="*/ 0 w 1104"/>
                <a:gd name="T57" fmla="*/ 0 h 1281"/>
                <a:gd name="T58" fmla="*/ 0 w 1104"/>
                <a:gd name="T59" fmla="*/ 0 h 1281"/>
                <a:gd name="T60" fmla="*/ 0 w 1104"/>
                <a:gd name="T61" fmla="*/ 0 h 1281"/>
                <a:gd name="T62" fmla="*/ 0 w 1104"/>
                <a:gd name="T63" fmla="*/ 0 h 1281"/>
                <a:gd name="T64" fmla="*/ 0 w 1104"/>
                <a:gd name="T65" fmla="*/ 0 h 1281"/>
                <a:gd name="T66" fmla="*/ 0 w 1104"/>
                <a:gd name="T67" fmla="*/ 0 h 1281"/>
                <a:gd name="T68" fmla="*/ 0 w 1104"/>
                <a:gd name="T69" fmla="*/ 0 h 1281"/>
                <a:gd name="T70" fmla="*/ 0 w 1104"/>
                <a:gd name="T71" fmla="*/ 0 h 1281"/>
                <a:gd name="T72" fmla="*/ 0 w 1104"/>
                <a:gd name="T73" fmla="*/ 0 h 1281"/>
                <a:gd name="T74" fmla="*/ 0 w 1104"/>
                <a:gd name="T75" fmla="*/ 0 h 1281"/>
                <a:gd name="T76" fmla="*/ 0 w 1104"/>
                <a:gd name="T77" fmla="*/ 0 h 1281"/>
                <a:gd name="T78" fmla="*/ 0 w 1104"/>
                <a:gd name="T79" fmla="*/ 0 h 1281"/>
                <a:gd name="T80" fmla="*/ 0 w 1104"/>
                <a:gd name="T81" fmla="*/ 0 h 1281"/>
                <a:gd name="T82" fmla="*/ 0 w 1104"/>
                <a:gd name="T83" fmla="*/ 0 h 1281"/>
                <a:gd name="T84" fmla="*/ 0 w 1104"/>
                <a:gd name="T85" fmla="*/ 0 h 1281"/>
                <a:gd name="T86" fmla="*/ 0 w 1104"/>
                <a:gd name="T87" fmla="*/ 0 h 1281"/>
                <a:gd name="T88" fmla="*/ 0 w 1104"/>
                <a:gd name="T89" fmla="*/ 0 h 1281"/>
                <a:gd name="T90" fmla="*/ 0 w 1104"/>
                <a:gd name="T91" fmla="*/ 0 h 1281"/>
                <a:gd name="T92" fmla="*/ 0 w 1104"/>
                <a:gd name="T93" fmla="*/ 0 h 1281"/>
                <a:gd name="T94" fmla="*/ 0 w 1104"/>
                <a:gd name="T95" fmla="*/ 0 h 1281"/>
                <a:gd name="T96" fmla="*/ 0 w 1104"/>
                <a:gd name="T97" fmla="*/ 0 h 1281"/>
                <a:gd name="T98" fmla="*/ 0 w 1104"/>
                <a:gd name="T99" fmla="*/ 0 h 1281"/>
                <a:gd name="T100" fmla="*/ 0 w 1104"/>
                <a:gd name="T101" fmla="*/ 0 h 1281"/>
                <a:gd name="T102" fmla="*/ 0 w 1104"/>
                <a:gd name="T103" fmla="*/ 0 h 1281"/>
                <a:gd name="T104" fmla="*/ 0 w 1104"/>
                <a:gd name="T105" fmla="*/ 0 h 12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4"/>
                <a:gd name="T160" fmla="*/ 0 h 1281"/>
                <a:gd name="T161" fmla="*/ 1104 w 1104"/>
                <a:gd name="T162" fmla="*/ 1281 h 12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4" h="1281">
                  <a:moveTo>
                    <a:pt x="942" y="1280"/>
                  </a:moveTo>
                  <a:lnTo>
                    <a:pt x="1104" y="127"/>
                  </a:lnTo>
                  <a:lnTo>
                    <a:pt x="301" y="1"/>
                  </a:lnTo>
                  <a:lnTo>
                    <a:pt x="301" y="0"/>
                  </a:lnTo>
                  <a:lnTo>
                    <a:pt x="281" y="107"/>
                  </a:lnTo>
                  <a:lnTo>
                    <a:pt x="251" y="193"/>
                  </a:lnTo>
                  <a:lnTo>
                    <a:pt x="233" y="193"/>
                  </a:lnTo>
                  <a:lnTo>
                    <a:pt x="221" y="180"/>
                  </a:lnTo>
                  <a:lnTo>
                    <a:pt x="223" y="174"/>
                  </a:lnTo>
                  <a:lnTo>
                    <a:pt x="211" y="159"/>
                  </a:lnTo>
                  <a:lnTo>
                    <a:pt x="179" y="152"/>
                  </a:lnTo>
                  <a:lnTo>
                    <a:pt x="155" y="157"/>
                  </a:lnTo>
                  <a:lnTo>
                    <a:pt x="147" y="167"/>
                  </a:lnTo>
                  <a:lnTo>
                    <a:pt x="155" y="205"/>
                  </a:lnTo>
                  <a:lnTo>
                    <a:pt x="144" y="301"/>
                  </a:lnTo>
                  <a:lnTo>
                    <a:pt x="151" y="317"/>
                  </a:lnTo>
                  <a:lnTo>
                    <a:pt x="140" y="358"/>
                  </a:lnTo>
                  <a:lnTo>
                    <a:pt x="132" y="373"/>
                  </a:lnTo>
                  <a:lnTo>
                    <a:pt x="132" y="384"/>
                  </a:lnTo>
                  <a:lnTo>
                    <a:pt x="132" y="413"/>
                  </a:lnTo>
                  <a:lnTo>
                    <a:pt x="134" y="423"/>
                  </a:lnTo>
                  <a:lnTo>
                    <a:pt x="132" y="431"/>
                  </a:lnTo>
                  <a:lnTo>
                    <a:pt x="144" y="456"/>
                  </a:lnTo>
                  <a:lnTo>
                    <a:pt x="144" y="476"/>
                  </a:lnTo>
                  <a:lnTo>
                    <a:pt x="151" y="491"/>
                  </a:lnTo>
                  <a:lnTo>
                    <a:pt x="157" y="515"/>
                  </a:lnTo>
                  <a:lnTo>
                    <a:pt x="166" y="521"/>
                  </a:lnTo>
                  <a:lnTo>
                    <a:pt x="177" y="534"/>
                  </a:lnTo>
                  <a:lnTo>
                    <a:pt x="179" y="553"/>
                  </a:lnTo>
                  <a:lnTo>
                    <a:pt x="177" y="559"/>
                  </a:lnTo>
                  <a:lnTo>
                    <a:pt x="170" y="554"/>
                  </a:lnTo>
                  <a:lnTo>
                    <a:pt x="150" y="572"/>
                  </a:lnTo>
                  <a:lnTo>
                    <a:pt x="126" y="581"/>
                  </a:lnTo>
                  <a:lnTo>
                    <a:pt x="107" y="604"/>
                  </a:lnTo>
                  <a:lnTo>
                    <a:pt x="95" y="659"/>
                  </a:lnTo>
                  <a:lnTo>
                    <a:pt x="63" y="701"/>
                  </a:lnTo>
                  <a:lnTo>
                    <a:pt x="45" y="701"/>
                  </a:lnTo>
                  <a:lnTo>
                    <a:pt x="44" y="712"/>
                  </a:lnTo>
                  <a:lnTo>
                    <a:pt x="49" y="727"/>
                  </a:lnTo>
                  <a:lnTo>
                    <a:pt x="46" y="739"/>
                  </a:lnTo>
                  <a:lnTo>
                    <a:pt x="39" y="764"/>
                  </a:lnTo>
                  <a:lnTo>
                    <a:pt x="44" y="775"/>
                  </a:lnTo>
                  <a:lnTo>
                    <a:pt x="67" y="795"/>
                  </a:lnTo>
                  <a:lnTo>
                    <a:pt x="72" y="804"/>
                  </a:lnTo>
                  <a:lnTo>
                    <a:pt x="65" y="813"/>
                  </a:lnTo>
                  <a:lnTo>
                    <a:pt x="61" y="826"/>
                  </a:lnTo>
                  <a:lnTo>
                    <a:pt x="48" y="841"/>
                  </a:lnTo>
                  <a:lnTo>
                    <a:pt x="39" y="838"/>
                  </a:lnTo>
                  <a:lnTo>
                    <a:pt x="13" y="834"/>
                  </a:lnTo>
                  <a:lnTo>
                    <a:pt x="0" y="883"/>
                  </a:lnTo>
                  <a:lnTo>
                    <a:pt x="594" y="1226"/>
                  </a:lnTo>
                  <a:lnTo>
                    <a:pt x="942" y="1281"/>
                  </a:lnTo>
                  <a:lnTo>
                    <a:pt x="942" y="128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2" name="Freeform 78"/>
            <p:cNvSpPr>
              <a:spLocks/>
            </p:cNvSpPr>
            <p:nvPr/>
          </p:nvSpPr>
          <p:spPr bwMode="auto">
            <a:xfrm>
              <a:off x="1759739" y="3504912"/>
              <a:ext cx="1108673" cy="1382206"/>
            </a:xfrm>
            <a:custGeom>
              <a:avLst/>
              <a:gdLst>
                <a:gd name="T0" fmla="*/ 0 w 1104"/>
                <a:gd name="T1" fmla="*/ 0 h 1281"/>
                <a:gd name="T2" fmla="*/ 0 w 1104"/>
                <a:gd name="T3" fmla="*/ 0 h 1281"/>
                <a:gd name="T4" fmla="*/ 0 w 1104"/>
                <a:gd name="T5" fmla="*/ 0 h 1281"/>
                <a:gd name="T6" fmla="*/ 0 w 1104"/>
                <a:gd name="T7" fmla="*/ 0 h 1281"/>
                <a:gd name="T8" fmla="*/ 0 w 1104"/>
                <a:gd name="T9" fmla="*/ 0 h 1281"/>
                <a:gd name="T10" fmla="*/ 0 w 1104"/>
                <a:gd name="T11" fmla="*/ 0 h 1281"/>
                <a:gd name="T12" fmla="*/ 0 w 1104"/>
                <a:gd name="T13" fmla="*/ 0 h 1281"/>
                <a:gd name="T14" fmla="*/ 0 w 1104"/>
                <a:gd name="T15" fmla="*/ 0 h 1281"/>
                <a:gd name="T16" fmla="*/ 0 w 1104"/>
                <a:gd name="T17" fmla="*/ 0 h 1281"/>
                <a:gd name="T18" fmla="*/ 0 w 1104"/>
                <a:gd name="T19" fmla="*/ 0 h 1281"/>
                <a:gd name="T20" fmla="*/ 0 w 1104"/>
                <a:gd name="T21" fmla="*/ 0 h 1281"/>
                <a:gd name="T22" fmla="*/ 0 w 1104"/>
                <a:gd name="T23" fmla="*/ 0 h 1281"/>
                <a:gd name="T24" fmla="*/ 0 w 1104"/>
                <a:gd name="T25" fmla="*/ 0 h 1281"/>
                <a:gd name="T26" fmla="*/ 0 w 1104"/>
                <a:gd name="T27" fmla="*/ 0 h 1281"/>
                <a:gd name="T28" fmla="*/ 0 w 1104"/>
                <a:gd name="T29" fmla="*/ 0 h 1281"/>
                <a:gd name="T30" fmla="*/ 0 w 1104"/>
                <a:gd name="T31" fmla="*/ 0 h 1281"/>
                <a:gd name="T32" fmla="*/ 0 w 1104"/>
                <a:gd name="T33" fmla="*/ 0 h 1281"/>
                <a:gd name="T34" fmla="*/ 0 w 1104"/>
                <a:gd name="T35" fmla="*/ 0 h 1281"/>
                <a:gd name="T36" fmla="*/ 0 w 1104"/>
                <a:gd name="T37" fmla="*/ 0 h 1281"/>
                <a:gd name="T38" fmla="*/ 0 w 1104"/>
                <a:gd name="T39" fmla="*/ 0 h 1281"/>
                <a:gd name="T40" fmla="*/ 0 w 1104"/>
                <a:gd name="T41" fmla="*/ 0 h 1281"/>
                <a:gd name="T42" fmla="*/ 0 w 1104"/>
                <a:gd name="T43" fmla="*/ 0 h 1281"/>
                <a:gd name="T44" fmla="*/ 0 w 1104"/>
                <a:gd name="T45" fmla="*/ 0 h 1281"/>
                <a:gd name="T46" fmla="*/ 0 w 1104"/>
                <a:gd name="T47" fmla="*/ 0 h 1281"/>
                <a:gd name="T48" fmla="*/ 0 w 1104"/>
                <a:gd name="T49" fmla="*/ 0 h 1281"/>
                <a:gd name="T50" fmla="*/ 0 w 1104"/>
                <a:gd name="T51" fmla="*/ 0 h 1281"/>
                <a:gd name="T52" fmla="*/ 0 w 1104"/>
                <a:gd name="T53" fmla="*/ 0 h 1281"/>
                <a:gd name="T54" fmla="*/ 0 w 1104"/>
                <a:gd name="T55" fmla="*/ 0 h 1281"/>
                <a:gd name="T56" fmla="*/ 0 w 1104"/>
                <a:gd name="T57" fmla="*/ 0 h 1281"/>
                <a:gd name="T58" fmla="*/ 0 w 1104"/>
                <a:gd name="T59" fmla="*/ 0 h 1281"/>
                <a:gd name="T60" fmla="*/ 0 w 1104"/>
                <a:gd name="T61" fmla="*/ 0 h 1281"/>
                <a:gd name="T62" fmla="*/ 0 w 1104"/>
                <a:gd name="T63" fmla="*/ 0 h 1281"/>
                <a:gd name="T64" fmla="*/ 0 w 1104"/>
                <a:gd name="T65" fmla="*/ 0 h 1281"/>
                <a:gd name="T66" fmla="*/ 0 w 1104"/>
                <a:gd name="T67" fmla="*/ 0 h 1281"/>
                <a:gd name="T68" fmla="*/ 0 w 1104"/>
                <a:gd name="T69" fmla="*/ 0 h 1281"/>
                <a:gd name="T70" fmla="*/ 0 w 1104"/>
                <a:gd name="T71" fmla="*/ 0 h 1281"/>
                <a:gd name="T72" fmla="*/ 0 w 1104"/>
                <a:gd name="T73" fmla="*/ 0 h 1281"/>
                <a:gd name="T74" fmla="*/ 0 w 1104"/>
                <a:gd name="T75" fmla="*/ 0 h 1281"/>
                <a:gd name="T76" fmla="*/ 0 w 1104"/>
                <a:gd name="T77" fmla="*/ 0 h 1281"/>
                <a:gd name="T78" fmla="*/ 0 w 1104"/>
                <a:gd name="T79" fmla="*/ 0 h 1281"/>
                <a:gd name="T80" fmla="*/ 0 w 1104"/>
                <a:gd name="T81" fmla="*/ 0 h 1281"/>
                <a:gd name="T82" fmla="*/ 0 w 1104"/>
                <a:gd name="T83" fmla="*/ 0 h 1281"/>
                <a:gd name="T84" fmla="*/ 0 w 1104"/>
                <a:gd name="T85" fmla="*/ 0 h 1281"/>
                <a:gd name="T86" fmla="*/ 0 w 1104"/>
                <a:gd name="T87" fmla="*/ 0 h 1281"/>
                <a:gd name="T88" fmla="*/ 0 w 1104"/>
                <a:gd name="T89" fmla="*/ 0 h 1281"/>
                <a:gd name="T90" fmla="*/ 0 w 1104"/>
                <a:gd name="T91" fmla="*/ 0 h 1281"/>
                <a:gd name="T92" fmla="*/ 0 w 1104"/>
                <a:gd name="T93" fmla="*/ 0 h 1281"/>
                <a:gd name="T94" fmla="*/ 0 w 1104"/>
                <a:gd name="T95" fmla="*/ 0 h 1281"/>
                <a:gd name="T96" fmla="*/ 0 w 1104"/>
                <a:gd name="T97" fmla="*/ 0 h 1281"/>
                <a:gd name="T98" fmla="*/ 0 w 1104"/>
                <a:gd name="T99" fmla="*/ 0 h 1281"/>
                <a:gd name="T100" fmla="*/ 0 w 1104"/>
                <a:gd name="T101" fmla="*/ 0 h 1281"/>
                <a:gd name="T102" fmla="*/ 0 w 1104"/>
                <a:gd name="T103" fmla="*/ 0 h 1281"/>
                <a:gd name="T104" fmla="*/ 0 w 1104"/>
                <a:gd name="T105" fmla="*/ 0 h 12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4"/>
                <a:gd name="T160" fmla="*/ 0 h 1281"/>
                <a:gd name="T161" fmla="*/ 1104 w 1104"/>
                <a:gd name="T162" fmla="*/ 1281 h 12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4" h="1281">
                  <a:moveTo>
                    <a:pt x="942" y="1280"/>
                  </a:moveTo>
                  <a:lnTo>
                    <a:pt x="1104" y="127"/>
                  </a:lnTo>
                  <a:lnTo>
                    <a:pt x="301" y="1"/>
                  </a:lnTo>
                  <a:lnTo>
                    <a:pt x="301" y="0"/>
                  </a:lnTo>
                  <a:lnTo>
                    <a:pt x="281" y="107"/>
                  </a:lnTo>
                  <a:lnTo>
                    <a:pt x="251" y="193"/>
                  </a:lnTo>
                  <a:lnTo>
                    <a:pt x="233" y="193"/>
                  </a:lnTo>
                  <a:lnTo>
                    <a:pt x="221" y="180"/>
                  </a:lnTo>
                  <a:lnTo>
                    <a:pt x="223" y="174"/>
                  </a:lnTo>
                  <a:lnTo>
                    <a:pt x="211" y="159"/>
                  </a:lnTo>
                  <a:lnTo>
                    <a:pt x="179" y="152"/>
                  </a:lnTo>
                  <a:lnTo>
                    <a:pt x="155" y="157"/>
                  </a:lnTo>
                  <a:lnTo>
                    <a:pt x="147" y="167"/>
                  </a:lnTo>
                  <a:lnTo>
                    <a:pt x="155" y="205"/>
                  </a:lnTo>
                  <a:lnTo>
                    <a:pt x="144" y="301"/>
                  </a:lnTo>
                  <a:lnTo>
                    <a:pt x="151" y="317"/>
                  </a:lnTo>
                  <a:lnTo>
                    <a:pt x="140" y="358"/>
                  </a:lnTo>
                  <a:lnTo>
                    <a:pt x="132" y="373"/>
                  </a:lnTo>
                  <a:lnTo>
                    <a:pt x="132" y="384"/>
                  </a:lnTo>
                  <a:lnTo>
                    <a:pt x="132" y="413"/>
                  </a:lnTo>
                  <a:lnTo>
                    <a:pt x="134" y="423"/>
                  </a:lnTo>
                  <a:lnTo>
                    <a:pt x="132" y="431"/>
                  </a:lnTo>
                  <a:lnTo>
                    <a:pt x="144" y="456"/>
                  </a:lnTo>
                  <a:lnTo>
                    <a:pt x="144" y="476"/>
                  </a:lnTo>
                  <a:lnTo>
                    <a:pt x="151" y="491"/>
                  </a:lnTo>
                  <a:lnTo>
                    <a:pt x="157" y="515"/>
                  </a:lnTo>
                  <a:lnTo>
                    <a:pt x="166" y="521"/>
                  </a:lnTo>
                  <a:lnTo>
                    <a:pt x="177" y="534"/>
                  </a:lnTo>
                  <a:lnTo>
                    <a:pt x="179" y="553"/>
                  </a:lnTo>
                  <a:lnTo>
                    <a:pt x="177" y="559"/>
                  </a:lnTo>
                  <a:lnTo>
                    <a:pt x="170" y="554"/>
                  </a:lnTo>
                  <a:lnTo>
                    <a:pt x="150" y="572"/>
                  </a:lnTo>
                  <a:lnTo>
                    <a:pt x="126" y="581"/>
                  </a:lnTo>
                  <a:lnTo>
                    <a:pt x="107" y="604"/>
                  </a:lnTo>
                  <a:lnTo>
                    <a:pt x="95" y="659"/>
                  </a:lnTo>
                  <a:lnTo>
                    <a:pt x="63" y="701"/>
                  </a:lnTo>
                  <a:lnTo>
                    <a:pt x="45" y="701"/>
                  </a:lnTo>
                  <a:lnTo>
                    <a:pt x="44" y="712"/>
                  </a:lnTo>
                  <a:lnTo>
                    <a:pt x="49" y="727"/>
                  </a:lnTo>
                  <a:lnTo>
                    <a:pt x="46" y="739"/>
                  </a:lnTo>
                  <a:lnTo>
                    <a:pt x="39" y="764"/>
                  </a:lnTo>
                  <a:lnTo>
                    <a:pt x="44" y="775"/>
                  </a:lnTo>
                  <a:lnTo>
                    <a:pt x="67" y="795"/>
                  </a:lnTo>
                  <a:lnTo>
                    <a:pt x="72" y="804"/>
                  </a:lnTo>
                  <a:lnTo>
                    <a:pt x="65" y="813"/>
                  </a:lnTo>
                  <a:lnTo>
                    <a:pt x="61" y="826"/>
                  </a:lnTo>
                  <a:lnTo>
                    <a:pt x="48" y="841"/>
                  </a:lnTo>
                  <a:lnTo>
                    <a:pt x="39" y="838"/>
                  </a:lnTo>
                  <a:lnTo>
                    <a:pt x="13" y="834"/>
                  </a:lnTo>
                  <a:lnTo>
                    <a:pt x="0" y="883"/>
                  </a:lnTo>
                  <a:lnTo>
                    <a:pt x="594" y="1226"/>
                  </a:lnTo>
                  <a:lnTo>
                    <a:pt x="942" y="1281"/>
                  </a:lnTo>
                  <a:lnTo>
                    <a:pt x="942" y="1280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3" name="Freeform 79"/>
            <p:cNvSpPr>
              <a:spLocks/>
            </p:cNvSpPr>
            <p:nvPr/>
          </p:nvSpPr>
          <p:spPr bwMode="auto">
            <a:xfrm>
              <a:off x="2868413" y="2766108"/>
              <a:ext cx="1185205" cy="1005039"/>
            </a:xfrm>
            <a:custGeom>
              <a:avLst/>
              <a:gdLst>
                <a:gd name="T0" fmla="*/ 0 w 1177"/>
                <a:gd name="T1" fmla="*/ 0 h 931"/>
                <a:gd name="T2" fmla="*/ 0 w 1177"/>
                <a:gd name="T3" fmla="*/ 0 h 931"/>
                <a:gd name="T4" fmla="*/ 0 w 1177"/>
                <a:gd name="T5" fmla="*/ 0 h 931"/>
                <a:gd name="T6" fmla="*/ 0 w 1177"/>
                <a:gd name="T7" fmla="*/ 0 h 931"/>
                <a:gd name="T8" fmla="*/ 0 w 1177"/>
                <a:gd name="T9" fmla="*/ 0 h 931"/>
                <a:gd name="T10" fmla="*/ 0 w 1177"/>
                <a:gd name="T11" fmla="*/ 0 h 931"/>
                <a:gd name="T12" fmla="*/ 0 w 1177"/>
                <a:gd name="T13" fmla="*/ 0 h 931"/>
                <a:gd name="T14" fmla="*/ 0 w 1177"/>
                <a:gd name="T15" fmla="*/ 0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7"/>
                <a:gd name="T25" fmla="*/ 0 h 931"/>
                <a:gd name="T26" fmla="*/ 1177 w 1177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7" h="931">
                  <a:moveTo>
                    <a:pt x="0" y="812"/>
                  </a:moveTo>
                  <a:lnTo>
                    <a:pt x="112" y="0"/>
                  </a:lnTo>
                  <a:lnTo>
                    <a:pt x="872" y="83"/>
                  </a:lnTo>
                  <a:lnTo>
                    <a:pt x="1177" y="108"/>
                  </a:lnTo>
                  <a:lnTo>
                    <a:pt x="1166" y="313"/>
                  </a:lnTo>
                  <a:lnTo>
                    <a:pt x="1130" y="931"/>
                  </a:lnTo>
                  <a:lnTo>
                    <a:pt x="972" y="921"/>
                  </a:lnTo>
                  <a:lnTo>
                    <a:pt x="0" y="8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4" name="Freeform 80"/>
            <p:cNvSpPr>
              <a:spLocks/>
            </p:cNvSpPr>
            <p:nvPr/>
          </p:nvSpPr>
          <p:spPr bwMode="auto">
            <a:xfrm>
              <a:off x="2868413" y="2766108"/>
              <a:ext cx="1185205" cy="1005039"/>
            </a:xfrm>
            <a:custGeom>
              <a:avLst/>
              <a:gdLst>
                <a:gd name="T0" fmla="*/ 0 w 1177"/>
                <a:gd name="T1" fmla="*/ 0 h 931"/>
                <a:gd name="T2" fmla="*/ 0 w 1177"/>
                <a:gd name="T3" fmla="*/ 0 h 931"/>
                <a:gd name="T4" fmla="*/ 0 w 1177"/>
                <a:gd name="T5" fmla="*/ 0 h 931"/>
                <a:gd name="T6" fmla="*/ 0 w 1177"/>
                <a:gd name="T7" fmla="*/ 0 h 931"/>
                <a:gd name="T8" fmla="*/ 0 w 1177"/>
                <a:gd name="T9" fmla="*/ 0 h 931"/>
                <a:gd name="T10" fmla="*/ 0 w 1177"/>
                <a:gd name="T11" fmla="*/ 0 h 931"/>
                <a:gd name="T12" fmla="*/ 0 w 1177"/>
                <a:gd name="T13" fmla="*/ 0 h 931"/>
                <a:gd name="T14" fmla="*/ 0 w 1177"/>
                <a:gd name="T15" fmla="*/ 0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7"/>
                <a:gd name="T25" fmla="*/ 0 h 931"/>
                <a:gd name="T26" fmla="*/ 1177 w 1177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7" h="931">
                  <a:moveTo>
                    <a:pt x="0" y="812"/>
                  </a:moveTo>
                  <a:lnTo>
                    <a:pt x="112" y="0"/>
                  </a:lnTo>
                  <a:lnTo>
                    <a:pt x="872" y="83"/>
                  </a:lnTo>
                  <a:lnTo>
                    <a:pt x="1177" y="108"/>
                  </a:lnTo>
                  <a:lnTo>
                    <a:pt x="1166" y="313"/>
                  </a:lnTo>
                  <a:lnTo>
                    <a:pt x="1130" y="931"/>
                  </a:lnTo>
                  <a:lnTo>
                    <a:pt x="972" y="921"/>
                  </a:lnTo>
                  <a:lnTo>
                    <a:pt x="0" y="812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5" name="Freeform 81"/>
            <p:cNvSpPr>
              <a:spLocks/>
            </p:cNvSpPr>
            <p:nvPr/>
          </p:nvSpPr>
          <p:spPr bwMode="auto">
            <a:xfrm>
              <a:off x="2705007" y="3642467"/>
              <a:ext cx="1141768" cy="1260182"/>
            </a:xfrm>
            <a:custGeom>
              <a:avLst/>
              <a:gdLst>
                <a:gd name="T0" fmla="*/ 0 w 1134"/>
                <a:gd name="T1" fmla="*/ 0 h 1171"/>
                <a:gd name="T2" fmla="*/ 0 w 1134"/>
                <a:gd name="T3" fmla="*/ 0 h 1171"/>
                <a:gd name="T4" fmla="*/ 0 w 1134"/>
                <a:gd name="T5" fmla="*/ 0 h 1171"/>
                <a:gd name="T6" fmla="*/ 0 w 1134"/>
                <a:gd name="T7" fmla="*/ 0 h 1171"/>
                <a:gd name="T8" fmla="*/ 0 w 1134"/>
                <a:gd name="T9" fmla="*/ 0 h 1171"/>
                <a:gd name="T10" fmla="*/ 0 w 1134"/>
                <a:gd name="T11" fmla="*/ 0 h 1171"/>
                <a:gd name="T12" fmla="*/ 0 w 1134"/>
                <a:gd name="T13" fmla="*/ 0 h 1171"/>
                <a:gd name="T14" fmla="*/ 0 w 1134"/>
                <a:gd name="T15" fmla="*/ 0 h 1171"/>
                <a:gd name="T16" fmla="*/ 0 w 1134"/>
                <a:gd name="T17" fmla="*/ 0 h 1171"/>
                <a:gd name="T18" fmla="*/ 0 w 1134"/>
                <a:gd name="T19" fmla="*/ 0 h 1171"/>
                <a:gd name="T20" fmla="*/ 0 w 1134"/>
                <a:gd name="T21" fmla="*/ 0 h 1171"/>
                <a:gd name="T22" fmla="*/ 0 w 1134"/>
                <a:gd name="T23" fmla="*/ 0 h 1171"/>
                <a:gd name="T24" fmla="*/ 0 w 1134"/>
                <a:gd name="T25" fmla="*/ 0 h 1171"/>
                <a:gd name="T26" fmla="*/ 0 w 1134"/>
                <a:gd name="T27" fmla="*/ 0 h 1171"/>
                <a:gd name="T28" fmla="*/ 0 w 1134"/>
                <a:gd name="T29" fmla="*/ 0 h 1171"/>
                <a:gd name="T30" fmla="*/ 0 w 1134"/>
                <a:gd name="T31" fmla="*/ 0 h 1171"/>
                <a:gd name="T32" fmla="*/ 0 w 1134"/>
                <a:gd name="T33" fmla="*/ 0 h 1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4"/>
                <a:gd name="T52" fmla="*/ 0 h 1171"/>
                <a:gd name="T53" fmla="*/ 1134 w 1134"/>
                <a:gd name="T54" fmla="*/ 1171 h 1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4" h="1171">
                  <a:moveTo>
                    <a:pt x="162" y="0"/>
                  </a:moveTo>
                  <a:lnTo>
                    <a:pt x="0" y="1153"/>
                  </a:lnTo>
                  <a:lnTo>
                    <a:pt x="0" y="1154"/>
                  </a:lnTo>
                  <a:lnTo>
                    <a:pt x="148" y="1171"/>
                  </a:lnTo>
                  <a:lnTo>
                    <a:pt x="160" y="1080"/>
                  </a:lnTo>
                  <a:lnTo>
                    <a:pt x="441" y="1116"/>
                  </a:lnTo>
                  <a:lnTo>
                    <a:pt x="438" y="1113"/>
                  </a:lnTo>
                  <a:lnTo>
                    <a:pt x="430" y="1097"/>
                  </a:lnTo>
                  <a:lnTo>
                    <a:pt x="438" y="1085"/>
                  </a:lnTo>
                  <a:lnTo>
                    <a:pt x="436" y="1080"/>
                  </a:lnTo>
                  <a:lnTo>
                    <a:pt x="430" y="1075"/>
                  </a:lnTo>
                  <a:lnTo>
                    <a:pt x="435" y="1071"/>
                  </a:lnTo>
                  <a:lnTo>
                    <a:pt x="1046" y="1130"/>
                  </a:lnTo>
                  <a:lnTo>
                    <a:pt x="1119" y="208"/>
                  </a:lnTo>
                  <a:lnTo>
                    <a:pt x="1129" y="208"/>
                  </a:lnTo>
                  <a:lnTo>
                    <a:pt x="1134" y="109"/>
                  </a:lnTo>
                  <a:lnTo>
                    <a:pt x="162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6" name="Freeform 82"/>
            <p:cNvSpPr>
              <a:spLocks/>
            </p:cNvSpPr>
            <p:nvPr/>
          </p:nvSpPr>
          <p:spPr bwMode="auto">
            <a:xfrm>
              <a:off x="2705007" y="3642467"/>
              <a:ext cx="1141768" cy="1260182"/>
            </a:xfrm>
            <a:custGeom>
              <a:avLst/>
              <a:gdLst>
                <a:gd name="T0" fmla="*/ 0 w 1134"/>
                <a:gd name="T1" fmla="*/ 0 h 1171"/>
                <a:gd name="T2" fmla="*/ 0 w 1134"/>
                <a:gd name="T3" fmla="*/ 0 h 1171"/>
                <a:gd name="T4" fmla="*/ 0 w 1134"/>
                <a:gd name="T5" fmla="*/ 0 h 1171"/>
                <a:gd name="T6" fmla="*/ 0 w 1134"/>
                <a:gd name="T7" fmla="*/ 0 h 1171"/>
                <a:gd name="T8" fmla="*/ 0 w 1134"/>
                <a:gd name="T9" fmla="*/ 0 h 1171"/>
                <a:gd name="T10" fmla="*/ 0 w 1134"/>
                <a:gd name="T11" fmla="*/ 0 h 1171"/>
                <a:gd name="T12" fmla="*/ 0 w 1134"/>
                <a:gd name="T13" fmla="*/ 0 h 1171"/>
                <a:gd name="T14" fmla="*/ 0 w 1134"/>
                <a:gd name="T15" fmla="*/ 0 h 1171"/>
                <a:gd name="T16" fmla="*/ 0 w 1134"/>
                <a:gd name="T17" fmla="*/ 0 h 1171"/>
                <a:gd name="T18" fmla="*/ 0 w 1134"/>
                <a:gd name="T19" fmla="*/ 0 h 1171"/>
                <a:gd name="T20" fmla="*/ 0 w 1134"/>
                <a:gd name="T21" fmla="*/ 0 h 1171"/>
                <a:gd name="T22" fmla="*/ 0 w 1134"/>
                <a:gd name="T23" fmla="*/ 0 h 1171"/>
                <a:gd name="T24" fmla="*/ 0 w 1134"/>
                <a:gd name="T25" fmla="*/ 0 h 1171"/>
                <a:gd name="T26" fmla="*/ 0 w 1134"/>
                <a:gd name="T27" fmla="*/ 0 h 1171"/>
                <a:gd name="T28" fmla="*/ 0 w 1134"/>
                <a:gd name="T29" fmla="*/ 0 h 1171"/>
                <a:gd name="T30" fmla="*/ 0 w 1134"/>
                <a:gd name="T31" fmla="*/ 0 h 1171"/>
                <a:gd name="T32" fmla="*/ 0 w 1134"/>
                <a:gd name="T33" fmla="*/ 0 h 1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4"/>
                <a:gd name="T52" fmla="*/ 0 h 1171"/>
                <a:gd name="T53" fmla="*/ 1134 w 1134"/>
                <a:gd name="T54" fmla="*/ 1171 h 1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4" h="1171">
                  <a:moveTo>
                    <a:pt x="162" y="0"/>
                  </a:moveTo>
                  <a:lnTo>
                    <a:pt x="0" y="1153"/>
                  </a:lnTo>
                  <a:lnTo>
                    <a:pt x="0" y="1154"/>
                  </a:lnTo>
                  <a:lnTo>
                    <a:pt x="148" y="1171"/>
                  </a:lnTo>
                  <a:lnTo>
                    <a:pt x="160" y="1080"/>
                  </a:lnTo>
                  <a:lnTo>
                    <a:pt x="441" y="1116"/>
                  </a:lnTo>
                  <a:lnTo>
                    <a:pt x="438" y="1113"/>
                  </a:lnTo>
                  <a:lnTo>
                    <a:pt x="430" y="1097"/>
                  </a:lnTo>
                  <a:lnTo>
                    <a:pt x="438" y="1085"/>
                  </a:lnTo>
                  <a:lnTo>
                    <a:pt x="436" y="1080"/>
                  </a:lnTo>
                  <a:lnTo>
                    <a:pt x="430" y="1075"/>
                  </a:lnTo>
                  <a:lnTo>
                    <a:pt x="435" y="1071"/>
                  </a:lnTo>
                  <a:lnTo>
                    <a:pt x="1046" y="1130"/>
                  </a:lnTo>
                  <a:lnTo>
                    <a:pt x="1119" y="208"/>
                  </a:lnTo>
                  <a:lnTo>
                    <a:pt x="1129" y="208"/>
                  </a:lnTo>
                  <a:lnTo>
                    <a:pt x="1134" y="109"/>
                  </a:lnTo>
                  <a:lnTo>
                    <a:pt x="162" y="0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7" name="Freeform 83"/>
            <p:cNvSpPr>
              <a:spLocks/>
            </p:cNvSpPr>
            <p:nvPr/>
          </p:nvSpPr>
          <p:spPr bwMode="auto">
            <a:xfrm>
              <a:off x="3832296" y="1097699"/>
              <a:ext cx="1069373" cy="718836"/>
            </a:xfrm>
            <a:custGeom>
              <a:avLst/>
              <a:gdLst>
                <a:gd name="T0" fmla="*/ 0 w 1065"/>
                <a:gd name="T1" fmla="*/ 0 h 666"/>
                <a:gd name="T2" fmla="*/ 0 w 1065"/>
                <a:gd name="T3" fmla="*/ 0 h 666"/>
                <a:gd name="T4" fmla="*/ 0 w 1065"/>
                <a:gd name="T5" fmla="*/ 0 h 666"/>
                <a:gd name="T6" fmla="*/ 0 w 1065"/>
                <a:gd name="T7" fmla="*/ 0 h 666"/>
                <a:gd name="T8" fmla="*/ 0 w 1065"/>
                <a:gd name="T9" fmla="*/ 0 h 666"/>
                <a:gd name="T10" fmla="*/ 0 w 1065"/>
                <a:gd name="T11" fmla="*/ 0 h 666"/>
                <a:gd name="T12" fmla="*/ 0 w 1065"/>
                <a:gd name="T13" fmla="*/ 0 h 666"/>
                <a:gd name="T14" fmla="*/ 0 w 1065"/>
                <a:gd name="T15" fmla="*/ 0 h 666"/>
                <a:gd name="T16" fmla="*/ 0 w 1065"/>
                <a:gd name="T17" fmla="*/ 0 h 666"/>
                <a:gd name="T18" fmla="*/ 0 w 1065"/>
                <a:gd name="T19" fmla="*/ 0 h 666"/>
                <a:gd name="T20" fmla="*/ 0 w 1065"/>
                <a:gd name="T21" fmla="*/ 0 h 666"/>
                <a:gd name="T22" fmla="*/ 0 w 1065"/>
                <a:gd name="T23" fmla="*/ 0 h 666"/>
                <a:gd name="T24" fmla="*/ 0 w 1065"/>
                <a:gd name="T25" fmla="*/ 0 h 666"/>
                <a:gd name="T26" fmla="*/ 0 w 1065"/>
                <a:gd name="T27" fmla="*/ 0 h 666"/>
                <a:gd name="T28" fmla="*/ 0 w 1065"/>
                <a:gd name="T29" fmla="*/ 0 h 666"/>
                <a:gd name="T30" fmla="*/ 0 w 1065"/>
                <a:gd name="T31" fmla="*/ 0 h 666"/>
                <a:gd name="T32" fmla="*/ 0 w 1065"/>
                <a:gd name="T33" fmla="*/ 0 h 666"/>
                <a:gd name="T34" fmla="*/ 0 w 1065"/>
                <a:gd name="T35" fmla="*/ 0 h 666"/>
                <a:gd name="T36" fmla="*/ 0 w 1065"/>
                <a:gd name="T37" fmla="*/ 0 h 666"/>
                <a:gd name="T38" fmla="*/ 0 w 1065"/>
                <a:gd name="T39" fmla="*/ 0 h 6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5"/>
                <a:gd name="T61" fmla="*/ 0 h 666"/>
                <a:gd name="T62" fmla="*/ 1065 w 1065"/>
                <a:gd name="T63" fmla="*/ 666 h 6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5" h="666">
                  <a:moveTo>
                    <a:pt x="0" y="618"/>
                  </a:moveTo>
                  <a:lnTo>
                    <a:pt x="51" y="0"/>
                  </a:lnTo>
                  <a:lnTo>
                    <a:pt x="520" y="33"/>
                  </a:lnTo>
                  <a:lnTo>
                    <a:pt x="980" y="46"/>
                  </a:lnTo>
                  <a:lnTo>
                    <a:pt x="981" y="61"/>
                  </a:lnTo>
                  <a:lnTo>
                    <a:pt x="996" y="110"/>
                  </a:lnTo>
                  <a:lnTo>
                    <a:pt x="990" y="124"/>
                  </a:lnTo>
                  <a:lnTo>
                    <a:pt x="986" y="159"/>
                  </a:lnTo>
                  <a:lnTo>
                    <a:pt x="988" y="216"/>
                  </a:lnTo>
                  <a:lnTo>
                    <a:pt x="1000" y="282"/>
                  </a:lnTo>
                  <a:lnTo>
                    <a:pt x="1018" y="300"/>
                  </a:lnTo>
                  <a:lnTo>
                    <a:pt x="1029" y="359"/>
                  </a:lnTo>
                  <a:lnTo>
                    <a:pt x="1033" y="462"/>
                  </a:lnTo>
                  <a:lnTo>
                    <a:pt x="1037" y="482"/>
                  </a:lnTo>
                  <a:lnTo>
                    <a:pt x="1037" y="519"/>
                  </a:lnTo>
                  <a:lnTo>
                    <a:pt x="1041" y="533"/>
                  </a:lnTo>
                  <a:lnTo>
                    <a:pt x="1065" y="608"/>
                  </a:lnTo>
                  <a:lnTo>
                    <a:pt x="1062" y="635"/>
                  </a:lnTo>
                  <a:lnTo>
                    <a:pt x="1063" y="666"/>
                  </a:lnTo>
                  <a:lnTo>
                    <a:pt x="0" y="61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8" name="Freeform 84"/>
            <p:cNvSpPr>
              <a:spLocks/>
            </p:cNvSpPr>
            <p:nvPr/>
          </p:nvSpPr>
          <p:spPr bwMode="auto">
            <a:xfrm>
              <a:off x="3832296" y="1097699"/>
              <a:ext cx="1069373" cy="718836"/>
            </a:xfrm>
            <a:custGeom>
              <a:avLst/>
              <a:gdLst>
                <a:gd name="T0" fmla="*/ 0 w 1065"/>
                <a:gd name="T1" fmla="*/ 0 h 666"/>
                <a:gd name="T2" fmla="*/ 0 w 1065"/>
                <a:gd name="T3" fmla="*/ 0 h 666"/>
                <a:gd name="T4" fmla="*/ 0 w 1065"/>
                <a:gd name="T5" fmla="*/ 0 h 666"/>
                <a:gd name="T6" fmla="*/ 0 w 1065"/>
                <a:gd name="T7" fmla="*/ 0 h 666"/>
                <a:gd name="T8" fmla="*/ 0 w 1065"/>
                <a:gd name="T9" fmla="*/ 0 h 666"/>
                <a:gd name="T10" fmla="*/ 0 w 1065"/>
                <a:gd name="T11" fmla="*/ 0 h 666"/>
                <a:gd name="T12" fmla="*/ 0 w 1065"/>
                <a:gd name="T13" fmla="*/ 0 h 666"/>
                <a:gd name="T14" fmla="*/ 0 w 1065"/>
                <a:gd name="T15" fmla="*/ 0 h 666"/>
                <a:gd name="T16" fmla="*/ 0 w 1065"/>
                <a:gd name="T17" fmla="*/ 0 h 666"/>
                <a:gd name="T18" fmla="*/ 0 w 1065"/>
                <a:gd name="T19" fmla="*/ 0 h 666"/>
                <a:gd name="T20" fmla="*/ 0 w 1065"/>
                <a:gd name="T21" fmla="*/ 0 h 666"/>
                <a:gd name="T22" fmla="*/ 0 w 1065"/>
                <a:gd name="T23" fmla="*/ 0 h 666"/>
                <a:gd name="T24" fmla="*/ 0 w 1065"/>
                <a:gd name="T25" fmla="*/ 0 h 666"/>
                <a:gd name="T26" fmla="*/ 0 w 1065"/>
                <a:gd name="T27" fmla="*/ 0 h 666"/>
                <a:gd name="T28" fmla="*/ 0 w 1065"/>
                <a:gd name="T29" fmla="*/ 0 h 666"/>
                <a:gd name="T30" fmla="*/ 0 w 1065"/>
                <a:gd name="T31" fmla="*/ 0 h 666"/>
                <a:gd name="T32" fmla="*/ 0 w 1065"/>
                <a:gd name="T33" fmla="*/ 0 h 666"/>
                <a:gd name="T34" fmla="*/ 0 w 1065"/>
                <a:gd name="T35" fmla="*/ 0 h 666"/>
                <a:gd name="T36" fmla="*/ 0 w 1065"/>
                <a:gd name="T37" fmla="*/ 0 h 666"/>
                <a:gd name="T38" fmla="*/ 0 w 1065"/>
                <a:gd name="T39" fmla="*/ 0 h 6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5"/>
                <a:gd name="T61" fmla="*/ 0 h 666"/>
                <a:gd name="T62" fmla="*/ 1065 w 1065"/>
                <a:gd name="T63" fmla="*/ 666 h 6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5" h="666">
                  <a:moveTo>
                    <a:pt x="0" y="618"/>
                  </a:moveTo>
                  <a:lnTo>
                    <a:pt x="51" y="0"/>
                  </a:lnTo>
                  <a:lnTo>
                    <a:pt x="520" y="33"/>
                  </a:lnTo>
                  <a:lnTo>
                    <a:pt x="980" y="46"/>
                  </a:lnTo>
                  <a:lnTo>
                    <a:pt x="981" y="61"/>
                  </a:lnTo>
                  <a:lnTo>
                    <a:pt x="996" y="110"/>
                  </a:lnTo>
                  <a:lnTo>
                    <a:pt x="990" y="124"/>
                  </a:lnTo>
                  <a:lnTo>
                    <a:pt x="986" y="159"/>
                  </a:lnTo>
                  <a:lnTo>
                    <a:pt x="988" y="216"/>
                  </a:lnTo>
                  <a:lnTo>
                    <a:pt x="1000" y="282"/>
                  </a:lnTo>
                  <a:lnTo>
                    <a:pt x="1018" y="300"/>
                  </a:lnTo>
                  <a:lnTo>
                    <a:pt x="1029" y="359"/>
                  </a:lnTo>
                  <a:lnTo>
                    <a:pt x="1033" y="462"/>
                  </a:lnTo>
                  <a:lnTo>
                    <a:pt x="1037" y="482"/>
                  </a:lnTo>
                  <a:lnTo>
                    <a:pt x="1037" y="519"/>
                  </a:lnTo>
                  <a:lnTo>
                    <a:pt x="1041" y="533"/>
                  </a:lnTo>
                  <a:lnTo>
                    <a:pt x="1065" y="608"/>
                  </a:lnTo>
                  <a:lnTo>
                    <a:pt x="1062" y="635"/>
                  </a:lnTo>
                  <a:lnTo>
                    <a:pt x="1063" y="666"/>
                  </a:lnTo>
                  <a:lnTo>
                    <a:pt x="0" y="618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99" name="Freeform 85"/>
            <p:cNvSpPr>
              <a:spLocks/>
            </p:cNvSpPr>
            <p:nvPr/>
          </p:nvSpPr>
          <p:spPr bwMode="auto">
            <a:xfrm>
              <a:off x="3780586" y="1763287"/>
              <a:ext cx="1139700" cy="825330"/>
            </a:xfrm>
            <a:custGeom>
              <a:avLst/>
              <a:gdLst>
                <a:gd name="T0" fmla="*/ 0 w 1133"/>
                <a:gd name="T1" fmla="*/ 0 h 765"/>
                <a:gd name="T2" fmla="*/ 0 w 1133"/>
                <a:gd name="T3" fmla="*/ 0 h 765"/>
                <a:gd name="T4" fmla="*/ 0 w 1133"/>
                <a:gd name="T5" fmla="*/ 0 h 765"/>
                <a:gd name="T6" fmla="*/ 0 w 1133"/>
                <a:gd name="T7" fmla="*/ 0 h 765"/>
                <a:gd name="T8" fmla="*/ 0 w 1133"/>
                <a:gd name="T9" fmla="*/ 0 h 765"/>
                <a:gd name="T10" fmla="*/ 0 w 1133"/>
                <a:gd name="T11" fmla="*/ 0 h 765"/>
                <a:gd name="T12" fmla="*/ 0 w 1133"/>
                <a:gd name="T13" fmla="*/ 0 h 765"/>
                <a:gd name="T14" fmla="*/ 0 w 1133"/>
                <a:gd name="T15" fmla="*/ 0 h 765"/>
                <a:gd name="T16" fmla="*/ 0 w 1133"/>
                <a:gd name="T17" fmla="*/ 0 h 765"/>
                <a:gd name="T18" fmla="*/ 0 w 1133"/>
                <a:gd name="T19" fmla="*/ 0 h 765"/>
                <a:gd name="T20" fmla="*/ 0 w 1133"/>
                <a:gd name="T21" fmla="*/ 0 h 765"/>
                <a:gd name="T22" fmla="*/ 0 w 1133"/>
                <a:gd name="T23" fmla="*/ 0 h 765"/>
                <a:gd name="T24" fmla="*/ 0 w 1133"/>
                <a:gd name="T25" fmla="*/ 0 h 765"/>
                <a:gd name="T26" fmla="*/ 0 w 1133"/>
                <a:gd name="T27" fmla="*/ 0 h 765"/>
                <a:gd name="T28" fmla="*/ 0 w 1133"/>
                <a:gd name="T29" fmla="*/ 0 h 765"/>
                <a:gd name="T30" fmla="*/ 0 w 1133"/>
                <a:gd name="T31" fmla="*/ 0 h 765"/>
                <a:gd name="T32" fmla="*/ 0 w 1133"/>
                <a:gd name="T33" fmla="*/ 0 h 765"/>
                <a:gd name="T34" fmla="*/ 0 w 1133"/>
                <a:gd name="T35" fmla="*/ 0 h 765"/>
                <a:gd name="T36" fmla="*/ 0 w 1133"/>
                <a:gd name="T37" fmla="*/ 0 h 765"/>
                <a:gd name="T38" fmla="*/ 0 w 1133"/>
                <a:gd name="T39" fmla="*/ 0 h 765"/>
                <a:gd name="T40" fmla="*/ 0 w 1133"/>
                <a:gd name="T41" fmla="*/ 0 h 765"/>
                <a:gd name="T42" fmla="*/ 0 w 1133"/>
                <a:gd name="T43" fmla="*/ 0 h 765"/>
                <a:gd name="T44" fmla="*/ 0 w 1133"/>
                <a:gd name="T45" fmla="*/ 0 h 765"/>
                <a:gd name="T46" fmla="*/ 0 w 1133"/>
                <a:gd name="T47" fmla="*/ 0 h 765"/>
                <a:gd name="T48" fmla="*/ 0 w 1133"/>
                <a:gd name="T49" fmla="*/ 0 h 765"/>
                <a:gd name="T50" fmla="*/ 0 w 1133"/>
                <a:gd name="T51" fmla="*/ 0 h 765"/>
                <a:gd name="T52" fmla="*/ 0 w 1133"/>
                <a:gd name="T53" fmla="*/ 0 h 765"/>
                <a:gd name="T54" fmla="*/ 0 w 1133"/>
                <a:gd name="T55" fmla="*/ 0 h 765"/>
                <a:gd name="T56" fmla="*/ 0 w 1133"/>
                <a:gd name="T57" fmla="*/ 0 h 765"/>
                <a:gd name="T58" fmla="*/ 0 w 1133"/>
                <a:gd name="T59" fmla="*/ 0 h 765"/>
                <a:gd name="T60" fmla="*/ 0 w 1133"/>
                <a:gd name="T61" fmla="*/ 0 h 765"/>
                <a:gd name="T62" fmla="*/ 0 w 1133"/>
                <a:gd name="T63" fmla="*/ 0 h 765"/>
                <a:gd name="T64" fmla="*/ 0 w 1133"/>
                <a:gd name="T65" fmla="*/ 0 h 765"/>
                <a:gd name="T66" fmla="*/ 0 w 1133"/>
                <a:gd name="T67" fmla="*/ 0 h 765"/>
                <a:gd name="T68" fmla="*/ 0 w 1133"/>
                <a:gd name="T69" fmla="*/ 0 h 765"/>
                <a:gd name="T70" fmla="*/ 0 w 1133"/>
                <a:gd name="T71" fmla="*/ 0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33"/>
                <a:gd name="T109" fmla="*/ 0 h 765"/>
                <a:gd name="T110" fmla="*/ 1133 w 1133"/>
                <a:gd name="T111" fmla="*/ 765 h 7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33" h="765">
                  <a:moveTo>
                    <a:pt x="0" y="603"/>
                  </a:moveTo>
                  <a:lnTo>
                    <a:pt x="34" y="200"/>
                  </a:lnTo>
                  <a:lnTo>
                    <a:pt x="51" y="0"/>
                  </a:lnTo>
                  <a:lnTo>
                    <a:pt x="1114" y="48"/>
                  </a:lnTo>
                  <a:lnTo>
                    <a:pt x="1115" y="65"/>
                  </a:lnTo>
                  <a:lnTo>
                    <a:pt x="1106" y="84"/>
                  </a:lnTo>
                  <a:lnTo>
                    <a:pt x="1079" y="111"/>
                  </a:lnTo>
                  <a:lnTo>
                    <a:pt x="1081" y="131"/>
                  </a:lnTo>
                  <a:lnTo>
                    <a:pt x="1133" y="178"/>
                  </a:lnTo>
                  <a:lnTo>
                    <a:pt x="1133" y="551"/>
                  </a:lnTo>
                  <a:lnTo>
                    <a:pt x="1124" y="550"/>
                  </a:lnTo>
                  <a:lnTo>
                    <a:pt x="1111" y="552"/>
                  </a:lnTo>
                  <a:lnTo>
                    <a:pt x="1118" y="565"/>
                  </a:lnTo>
                  <a:lnTo>
                    <a:pt x="1124" y="576"/>
                  </a:lnTo>
                  <a:lnTo>
                    <a:pt x="1116" y="597"/>
                  </a:lnTo>
                  <a:lnTo>
                    <a:pt x="1126" y="607"/>
                  </a:lnTo>
                  <a:lnTo>
                    <a:pt x="1133" y="637"/>
                  </a:lnTo>
                  <a:lnTo>
                    <a:pt x="1121" y="648"/>
                  </a:lnTo>
                  <a:lnTo>
                    <a:pt x="1124" y="666"/>
                  </a:lnTo>
                  <a:lnTo>
                    <a:pt x="1110" y="702"/>
                  </a:lnTo>
                  <a:lnTo>
                    <a:pt x="1124" y="740"/>
                  </a:lnTo>
                  <a:lnTo>
                    <a:pt x="1129" y="760"/>
                  </a:lnTo>
                  <a:lnTo>
                    <a:pt x="1128" y="765"/>
                  </a:lnTo>
                  <a:lnTo>
                    <a:pt x="1096" y="743"/>
                  </a:lnTo>
                  <a:lnTo>
                    <a:pt x="1031" y="701"/>
                  </a:lnTo>
                  <a:lnTo>
                    <a:pt x="1015" y="695"/>
                  </a:lnTo>
                  <a:lnTo>
                    <a:pt x="987" y="695"/>
                  </a:lnTo>
                  <a:lnTo>
                    <a:pt x="966" y="711"/>
                  </a:lnTo>
                  <a:lnTo>
                    <a:pt x="944" y="717"/>
                  </a:lnTo>
                  <a:lnTo>
                    <a:pt x="922" y="711"/>
                  </a:lnTo>
                  <a:lnTo>
                    <a:pt x="912" y="683"/>
                  </a:lnTo>
                  <a:lnTo>
                    <a:pt x="895" y="673"/>
                  </a:lnTo>
                  <a:lnTo>
                    <a:pt x="874" y="679"/>
                  </a:lnTo>
                  <a:lnTo>
                    <a:pt x="846" y="679"/>
                  </a:lnTo>
                  <a:lnTo>
                    <a:pt x="825" y="647"/>
                  </a:lnTo>
                  <a:lnTo>
                    <a:pt x="0" y="60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0" name="Freeform 86"/>
            <p:cNvSpPr>
              <a:spLocks/>
            </p:cNvSpPr>
            <p:nvPr/>
          </p:nvSpPr>
          <p:spPr bwMode="auto">
            <a:xfrm>
              <a:off x="3780586" y="1763287"/>
              <a:ext cx="1139700" cy="825330"/>
            </a:xfrm>
            <a:custGeom>
              <a:avLst/>
              <a:gdLst>
                <a:gd name="T0" fmla="*/ 0 w 1133"/>
                <a:gd name="T1" fmla="*/ 0 h 765"/>
                <a:gd name="T2" fmla="*/ 0 w 1133"/>
                <a:gd name="T3" fmla="*/ 0 h 765"/>
                <a:gd name="T4" fmla="*/ 0 w 1133"/>
                <a:gd name="T5" fmla="*/ 0 h 765"/>
                <a:gd name="T6" fmla="*/ 0 w 1133"/>
                <a:gd name="T7" fmla="*/ 0 h 765"/>
                <a:gd name="T8" fmla="*/ 0 w 1133"/>
                <a:gd name="T9" fmla="*/ 0 h 765"/>
                <a:gd name="T10" fmla="*/ 0 w 1133"/>
                <a:gd name="T11" fmla="*/ 0 h 765"/>
                <a:gd name="T12" fmla="*/ 0 w 1133"/>
                <a:gd name="T13" fmla="*/ 0 h 765"/>
                <a:gd name="T14" fmla="*/ 0 w 1133"/>
                <a:gd name="T15" fmla="*/ 0 h 765"/>
                <a:gd name="T16" fmla="*/ 0 w 1133"/>
                <a:gd name="T17" fmla="*/ 0 h 765"/>
                <a:gd name="T18" fmla="*/ 0 w 1133"/>
                <a:gd name="T19" fmla="*/ 0 h 765"/>
                <a:gd name="T20" fmla="*/ 0 w 1133"/>
                <a:gd name="T21" fmla="*/ 0 h 765"/>
                <a:gd name="T22" fmla="*/ 0 w 1133"/>
                <a:gd name="T23" fmla="*/ 0 h 765"/>
                <a:gd name="T24" fmla="*/ 0 w 1133"/>
                <a:gd name="T25" fmla="*/ 0 h 765"/>
                <a:gd name="T26" fmla="*/ 0 w 1133"/>
                <a:gd name="T27" fmla="*/ 0 h 765"/>
                <a:gd name="T28" fmla="*/ 0 w 1133"/>
                <a:gd name="T29" fmla="*/ 0 h 765"/>
                <a:gd name="T30" fmla="*/ 0 w 1133"/>
                <a:gd name="T31" fmla="*/ 0 h 765"/>
                <a:gd name="T32" fmla="*/ 0 w 1133"/>
                <a:gd name="T33" fmla="*/ 0 h 765"/>
                <a:gd name="T34" fmla="*/ 0 w 1133"/>
                <a:gd name="T35" fmla="*/ 0 h 765"/>
                <a:gd name="T36" fmla="*/ 0 w 1133"/>
                <a:gd name="T37" fmla="*/ 0 h 765"/>
                <a:gd name="T38" fmla="*/ 0 w 1133"/>
                <a:gd name="T39" fmla="*/ 0 h 765"/>
                <a:gd name="T40" fmla="*/ 0 w 1133"/>
                <a:gd name="T41" fmla="*/ 0 h 765"/>
                <a:gd name="T42" fmla="*/ 0 w 1133"/>
                <a:gd name="T43" fmla="*/ 0 h 765"/>
                <a:gd name="T44" fmla="*/ 0 w 1133"/>
                <a:gd name="T45" fmla="*/ 0 h 765"/>
                <a:gd name="T46" fmla="*/ 0 w 1133"/>
                <a:gd name="T47" fmla="*/ 0 h 765"/>
                <a:gd name="T48" fmla="*/ 0 w 1133"/>
                <a:gd name="T49" fmla="*/ 0 h 765"/>
                <a:gd name="T50" fmla="*/ 0 w 1133"/>
                <a:gd name="T51" fmla="*/ 0 h 765"/>
                <a:gd name="T52" fmla="*/ 0 w 1133"/>
                <a:gd name="T53" fmla="*/ 0 h 765"/>
                <a:gd name="T54" fmla="*/ 0 w 1133"/>
                <a:gd name="T55" fmla="*/ 0 h 765"/>
                <a:gd name="T56" fmla="*/ 0 w 1133"/>
                <a:gd name="T57" fmla="*/ 0 h 765"/>
                <a:gd name="T58" fmla="*/ 0 w 1133"/>
                <a:gd name="T59" fmla="*/ 0 h 765"/>
                <a:gd name="T60" fmla="*/ 0 w 1133"/>
                <a:gd name="T61" fmla="*/ 0 h 765"/>
                <a:gd name="T62" fmla="*/ 0 w 1133"/>
                <a:gd name="T63" fmla="*/ 0 h 765"/>
                <a:gd name="T64" fmla="*/ 0 w 1133"/>
                <a:gd name="T65" fmla="*/ 0 h 765"/>
                <a:gd name="T66" fmla="*/ 0 w 1133"/>
                <a:gd name="T67" fmla="*/ 0 h 765"/>
                <a:gd name="T68" fmla="*/ 0 w 1133"/>
                <a:gd name="T69" fmla="*/ 0 h 765"/>
                <a:gd name="T70" fmla="*/ 0 w 1133"/>
                <a:gd name="T71" fmla="*/ 0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33"/>
                <a:gd name="T109" fmla="*/ 0 h 765"/>
                <a:gd name="T110" fmla="*/ 1133 w 1133"/>
                <a:gd name="T111" fmla="*/ 765 h 7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33" h="765">
                  <a:moveTo>
                    <a:pt x="0" y="603"/>
                  </a:moveTo>
                  <a:lnTo>
                    <a:pt x="34" y="200"/>
                  </a:lnTo>
                  <a:lnTo>
                    <a:pt x="51" y="0"/>
                  </a:lnTo>
                  <a:lnTo>
                    <a:pt x="1114" y="48"/>
                  </a:lnTo>
                  <a:lnTo>
                    <a:pt x="1115" y="65"/>
                  </a:lnTo>
                  <a:lnTo>
                    <a:pt x="1106" y="84"/>
                  </a:lnTo>
                  <a:lnTo>
                    <a:pt x="1079" y="111"/>
                  </a:lnTo>
                  <a:lnTo>
                    <a:pt x="1081" y="131"/>
                  </a:lnTo>
                  <a:lnTo>
                    <a:pt x="1133" y="178"/>
                  </a:lnTo>
                  <a:lnTo>
                    <a:pt x="1133" y="551"/>
                  </a:lnTo>
                  <a:lnTo>
                    <a:pt x="1124" y="550"/>
                  </a:lnTo>
                  <a:lnTo>
                    <a:pt x="1111" y="552"/>
                  </a:lnTo>
                  <a:lnTo>
                    <a:pt x="1118" y="565"/>
                  </a:lnTo>
                  <a:lnTo>
                    <a:pt x="1124" y="576"/>
                  </a:lnTo>
                  <a:lnTo>
                    <a:pt x="1116" y="597"/>
                  </a:lnTo>
                  <a:lnTo>
                    <a:pt x="1126" y="607"/>
                  </a:lnTo>
                  <a:lnTo>
                    <a:pt x="1133" y="637"/>
                  </a:lnTo>
                  <a:lnTo>
                    <a:pt x="1121" y="648"/>
                  </a:lnTo>
                  <a:lnTo>
                    <a:pt x="1124" y="666"/>
                  </a:lnTo>
                  <a:lnTo>
                    <a:pt x="1110" y="702"/>
                  </a:lnTo>
                  <a:lnTo>
                    <a:pt x="1124" y="740"/>
                  </a:lnTo>
                  <a:lnTo>
                    <a:pt x="1129" y="760"/>
                  </a:lnTo>
                  <a:lnTo>
                    <a:pt x="1128" y="765"/>
                  </a:lnTo>
                  <a:lnTo>
                    <a:pt x="1096" y="743"/>
                  </a:lnTo>
                  <a:lnTo>
                    <a:pt x="1031" y="701"/>
                  </a:lnTo>
                  <a:lnTo>
                    <a:pt x="1015" y="695"/>
                  </a:lnTo>
                  <a:lnTo>
                    <a:pt x="987" y="695"/>
                  </a:lnTo>
                  <a:lnTo>
                    <a:pt x="966" y="711"/>
                  </a:lnTo>
                  <a:lnTo>
                    <a:pt x="944" y="717"/>
                  </a:lnTo>
                  <a:lnTo>
                    <a:pt x="922" y="711"/>
                  </a:lnTo>
                  <a:lnTo>
                    <a:pt x="912" y="683"/>
                  </a:lnTo>
                  <a:lnTo>
                    <a:pt x="895" y="673"/>
                  </a:lnTo>
                  <a:lnTo>
                    <a:pt x="874" y="679"/>
                  </a:lnTo>
                  <a:lnTo>
                    <a:pt x="846" y="679"/>
                  </a:lnTo>
                  <a:lnTo>
                    <a:pt x="825" y="647"/>
                  </a:lnTo>
                  <a:lnTo>
                    <a:pt x="0" y="603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1" name="Freeform 87"/>
            <p:cNvSpPr>
              <a:spLocks/>
            </p:cNvSpPr>
            <p:nvPr/>
          </p:nvSpPr>
          <p:spPr bwMode="auto">
            <a:xfrm>
              <a:off x="3745423" y="2413346"/>
              <a:ext cx="1344473" cy="714399"/>
            </a:xfrm>
            <a:custGeom>
              <a:avLst/>
              <a:gdLst>
                <a:gd name="T0" fmla="*/ 0 w 1338"/>
                <a:gd name="T1" fmla="*/ 0 h 663"/>
                <a:gd name="T2" fmla="*/ 0 w 1338"/>
                <a:gd name="T3" fmla="*/ 0 h 663"/>
                <a:gd name="T4" fmla="*/ 0 w 1338"/>
                <a:gd name="T5" fmla="*/ 0 h 663"/>
                <a:gd name="T6" fmla="*/ 0 w 1338"/>
                <a:gd name="T7" fmla="*/ 0 h 663"/>
                <a:gd name="T8" fmla="*/ 0 w 1338"/>
                <a:gd name="T9" fmla="*/ 0 h 663"/>
                <a:gd name="T10" fmla="*/ 0 w 1338"/>
                <a:gd name="T11" fmla="*/ 0 h 663"/>
                <a:gd name="T12" fmla="*/ 0 w 1338"/>
                <a:gd name="T13" fmla="*/ 0 h 663"/>
                <a:gd name="T14" fmla="*/ 0 w 1338"/>
                <a:gd name="T15" fmla="*/ 0 h 663"/>
                <a:gd name="T16" fmla="*/ 0 w 1338"/>
                <a:gd name="T17" fmla="*/ 0 h 663"/>
                <a:gd name="T18" fmla="*/ 0 w 1338"/>
                <a:gd name="T19" fmla="*/ 0 h 663"/>
                <a:gd name="T20" fmla="*/ 0 w 1338"/>
                <a:gd name="T21" fmla="*/ 0 h 663"/>
                <a:gd name="T22" fmla="*/ 0 w 1338"/>
                <a:gd name="T23" fmla="*/ 0 h 663"/>
                <a:gd name="T24" fmla="*/ 0 w 1338"/>
                <a:gd name="T25" fmla="*/ 0 h 663"/>
                <a:gd name="T26" fmla="*/ 0 w 1338"/>
                <a:gd name="T27" fmla="*/ 0 h 663"/>
                <a:gd name="T28" fmla="*/ 0 w 1338"/>
                <a:gd name="T29" fmla="*/ 0 h 663"/>
                <a:gd name="T30" fmla="*/ 0 w 1338"/>
                <a:gd name="T31" fmla="*/ 0 h 663"/>
                <a:gd name="T32" fmla="*/ 0 w 1338"/>
                <a:gd name="T33" fmla="*/ 0 h 663"/>
                <a:gd name="T34" fmla="*/ 0 w 1338"/>
                <a:gd name="T35" fmla="*/ 0 h 663"/>
                <a:gd name="T36" fmla="*/ 0 w 1338"/>
                <a:gd name="T37" fmla="*/ 0 h 663"/>
                <a:gd name="T38" fmla="*/ 0 w 1338"/>
                <a:gd name="T39" fmla="*/ 0 h 663"/>
                <a:gd name="T40" fmla="*/ 0 w 1338"/>
                <a:gd name="T41" fmla="*/ 0 h 663"/>
                <a:gd name="T42" fmla="*/ 0 w 1338"/>
                <a:gd name="T43" fmla="*/ 0 h 663"/>
                <a:gd name="T44" fmla="*/ 0 w 1338"/>
                <a:gd name="T45" fmla="*/ 0 h 663"/>
                <a:gd name="T46" fmla="*/ 0 w 1338"/>
                <a:gd name="T47" fmla="*/ 0 h 663"/>
                <a:gd name="T48" fmla="*/ 0 w 1338"/>
                <a:gd name="T49" fmla="*/ 0 h 663"/>
                <a:gd name="T50" fmla="*/ 0 w 1338"/>
                <a:gd name="T51" fmla="*/ 0 h 663"/>
                <a:gd name="T52" fmla="*/ 0 w 1338"/>
                <a:gd name="T53" fmla="*/ 0 h 663"/>
                <a:gd name="T54" fmla="*/ 0 w 1338"/>
                <a:gd name="T55" fmla="*/ 0 h 663"/>
                <a:gd name="T56" fmla="*/ 0 w 1338"/>
                <a:gd name="T57" fmla="*/ 0 h 663"/>
                <a:gd name="T58" fmla="*/ 0 w 1338"/>
                <a:gd name="T59" fmla="*/ 0 h 663"/>
                <a:gd name="T60" fmla="*/ 0 w 1338"/>
                <a:gd name="T61" fmla="*/ 0 h 663"/>
                <a:gd name="T62" fmla="*/ 0 w 1338"/>
                <a:gd name="T63" fmla="*/ 0 h 663"/>
                <a:gd name="T64" fmla="*/ 0 w 1338"/>
                <a:gd name="T65" fmla="*/ 0 h 663"/>
                <a:gd name="T66" fmla="*/ 0 w 1338"/>
                <a:gd name="T67" fmla="*/ 0 h 663"/>
                <a:gd name="T68" fmla="*/ 0 w 1338"/>
                <a:gd name="T69" fmla="*/ 0 h 663"/>
                <a:gd name="T70" fmla="*/ 0 w 1338"/>
                <a:gd name="T71" fmla="*/ 0 h 663"/>
                <a:gd name="T72" fmla="*/ 0 w 1338"/>
                <a:gd name="T73" fmla="*/ 0 h 663"/>
                <a:gd name="T74" fmla="*/ 0 w 1338"/>
                <a:gd name="T75" fmla="*/ 0 h 663"/>
                <a:gd name="T76" fmla="*/ 0 w 1338"/>
                <a:gd name="T77" fmla="*/ 0 h 663"/>
                <a:gd name="T78" fmla="*/ 0 w 1338"/>
                <a:gd name="T79" fmla="*/ 0 h 663"/>
                <a:gd name="T80" fmla="*/ 0 w 1338"/>
                <a:gd name="T81" fmla="*/ 0 h 663"/>
                <a:gd name="T82" fmla="*/ 0 w 1338"/>
                <a:gd name="T83" fmla="*/ 0 h 663"/>
                <a:gd name="T84" fmla="*/ 0 w 1338"/>
                <a:gd name="T85" fmla="*/ 0 h 663"/>
                <a:gd name="T86" fmla="*/ 0 w 1338"/>
                <a:gd name="T87" fmla="*/ 0 h 663"/>
                <a:gd name="T88" fmla="*/ 0 w 1338"/>
                <a:gd name="T89" fmla="*/ 0 h 663"/>
                <a:gd name="T90" fmla="*/ 0 w 1338"/>
                <a:gd name="T91" fmla="*/ 0 h 663"/>
                <a:gd name="T92" fmla="*/ 0 w 1338"/>
                <a:gd name="T93" fmla="*/ 0 h 6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8"/>
                <a:gd name="T142" fmla="*/ 0 h 663"/>
                <a:gd name="T143" fmla="*/ 1338 w 1338"/>
                <a:gd name="T144" fmla="*/ 663 h 6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8" h="663">
                  <a:moveTo>
                    <a:pt x="0" y="409"/>
                  </a:moveTo>
                  <a:lnTo>
                    <a:pt x="35" y="0"/>
                  </a:lnTo>
                  <a:lnTo>
                    <a:pt x="860" y="44"/>
                  </a:lnTo>
                  <a:lnTo>
                    <a:pt x="881" y="76"/>
                  </a:lnTo>
                  <a:lnTo>
                    <a:pt x="909" y="76"/>
                  </a:lnTo>
                  <a:lnTo>
                    <a:pt x="930" y="70"/>
                  </a:lnTo>
                  <a:lnTo>
                    <a:pt x="947" y="80"/>
                  </a:lnTo>
                  <a:lnTo>
                    <a:pt x="957" y="108"/>
                  </a:lnTo>
                  <a:lnTo>
                    <a:pt x="979" y="114"/>
                  </a:lnTo>
                  <a:lnTo>
                    <a:pt x="1001" y="108"/>
                  </a:lnTo>
                  <a:lnTo>
                    <a:pt x="1022" y="92"/>
                  </a:lnTo>
                  <a:lnTo>
                    <a:pt x="1050" y="92"/>
                  </a:lnTo>
                  <a:lnTo>
                    <a:pt x="1066" y="98"/>
                  </a:lnTo>
                  <a:lnTo>
                    <a:pt x="1131" y="140"/>
                  </a:lnTo>
                  <a:lnTo>
                    <a:pt x="1163" y="162"/>
                  </a:lnTo>
                  <a:lnTo>
                    <a:pt x="1164" y="184"/>
                  </a:lnTo>
                  <a:lnTo>
                    <a:pt x="1186" y="196"/>
                  </a:lnTo>
                  <a:lnTo>
                    <a:pt x="1186" y="211"/>
                  </a:lnTo>
                  <a:lnTo>
                    <a:pt x="1175" y="238"/>
                  </a:lnTo>
                  <a:lnTo>
                    <a:pt x="1191" y="254"/>
                  </a:lnTo>
                  <a:lnTo>
                    <a:pt x="1202" y="287"/>
                  </a:lnTo>
                  <a:lnTo>
                    <a:pt x="1218" y="304"/>
                  </a:lnTo>
                  <a:lnTo>
                    <a:pt x="1213" y="320"/>
                  </a:lnTo>
                  <a:lnTo>
                    <a:pt x="1218" y="336"/>
                  </a:lnTo>
                  <a:lnTo>
                    <a:pt x="1241" y="352"/>
                  </a:lnTo>
                  <a:lnTo>
                    <a:pt x="1245" y="370"/>
                  </a:lnTo>
                  <a:lnTo>
                    <a:pt x="1241" y="386"/>
                  </a:lnTo>
                  <a:lnTo>
                    <a:pt x="1235" y="418"/>
                  </a:lnTo>
                  <a:lnTo>
                    <a:pt x="1256" y="428"/>
                  </a:lnTo>
                  <a:lnTo>
                    <a:pt x="1262" y="444"/>
                  </a:lnTo>
                  <a:lnTo>
                    <a:pt x="1251" y="461"/>
                  </a:lnTo>
                  <a:lnTo>
                    <a:pt x="1256" y="478"/>
                  </a:lnTo>
                  <a:lnTo>
                    <a:pt x="1267" y="493"/>
                  </a:lnTo>
                  <a:lnTo>
                    <a:pt x="1262" y="510"/>
                  </a:lnTo>
                  <a:lnTo>
                    <a:pt x="1267" y="531"/>
                  </a:lnTo>
                  <a:lnTo>
                    <a:pt x="1273" y="540"/>
                  </a:lnTo>
                  <a:lnTo>
                    <a:pt x="1283" y="559"/>
                  </a:lnTo>
                  <a:lnTo>
                    <a:pt x="1301" y="575"/>
                  </a:lnTo>
                  <a:lnTo>
                    <a:pt x="1305" y="602"/>
                  </a:lnTo>
                  <a:lnTo>
                    <a:pt x="1327" y="630"/>
                  </a:lnTo>
                  <a:lnTo>
                    <a:pt x="1338" y="635"/>
                  </a:lnTo>
                  <a:lnTo>
                    <a:pt x="1333" y="658"/>
                  </a:lnTo>
                  <a:lnTo>
                    <a:pt x="1335" y="663"/>
                  </a:lnTo>
                  <a:lnTo>
                    <a:pt x="294" y="639"/>
                  </a:lnTo>
                  <a:lnTo>
                    <a:pt x="305" y="434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2" name="Freeform 88"/>
            <p:cNvSpPr>
              <a:spLocks/>
            </p:cNvSpPr>
            <p:nvPr/>
          </p:nvSpPr>
          <p:spPr bwMode="auto">
            <a:xfrm>
              <a:off x="3745423" y="2413346"/>
              <a:ext cx="1344473" cy="714399"/>
            </a:xfrm>
            <a:custGeom>
              <a:avLst/>
              <a:gdLst>
                <a:gd name="T0" fmla="*/ 0 w 1338"/>
                <a:gd name="T1" fmla="*/ 0 h 663"/>
                <a:gd name="T2" fmla="*/ 0 w 1338"/>
                <a:gd name="T3" fmla="*/ 0 h 663"/>
                <a:gd name="T4" fmla="*/ 0 w 1338"/>
                <a:gd name="T5" fmla="*/ 0 h 663"/>
                <a:gd name="T6" fmla="*/ 0 w 1338"/>
                <a:gd name="T7" fmla="*/ 0 h 663"/>
                <a:gd name="T8" fmla="*/ 0 w 1338"/>
                <a:gd name="T9" fmla="*/ 0 h 663"/>
                <a:gd name="T10" fmla="*/ 0 w 1338"/>
                <a:gd name="T11" fmla="*/ 0 h 663"/>
                <a:gd name="T12" fmla="*/ 0 w 1338"/>
                <a:gd name="T13" fmla="*/ 0 h 663"/>
                <a:gd name="T14" fmla="*/ 0 w 1338"/>
                <a:gd name="T15" fmla="*/ 0 h 663"/>
                <a:gd name="T16" fmla="*/ 0 w 1338"/>
                <a:gd name="T17" fmla="*/ 0 h 663"/>
                <a:gd name="T18" fmla="*/ 0 w 1338"/>
                <a:gd name="T19" fmla="*/ 0 h 663"/>
                <a:gd name="T20" fmla="*/ 0 w 1338"/>
                <a:gd name="T21" fmla="*/ 0 h 663"/>
                <a:gd name="T22" fmla="*/ 0 w 1338"/>
                <a:gd name="T23" fmla="*/ 0 h 663"/>
                <a:gd name="T24" fmla="*/ 0 w 1338"/>
                <a:gd name="T25" fmla="*/ 0 h 663"/>
                <a:gd name="T26" fmla="*/ 0 w 1338"/>
                <a:gd name="T27" fmla="*/ 0 h 663"/>
                <a:gd name="T28" fmla="*/ 0 w 1338"/>
                <a:gd name="T29" fmla="*/ 0 h 663"/>
                <a:gd name="T30" fmla="*/ 0 w 1338"/>
                <a:gd name="T31" fmla="*/ 0 h 663"/>
                <a:gd name="T32" fmla="*/ 0 w 1338"/>
                <a:gd name="T33" fmla="*/ 0 h 663"/>
                <a:gd name="T34" fmla="*/ 0 w 1338"/>
                <a:gd name="T35" fmla="*/ 0 h 663"/>
                <a:gd name="T36" fmla="*/ 0 w 1338"/>
                <a:gd name="T37" fmla="*/ 0 h 663"/>
                <a:gd name="T38" fmla="*/ 0 w 1338"/>
                <a:gd name="T39" fmla="*/ 0 h 663"/>
                <a:gd name="T40" fmla="*/ 0 w 1338"/>
                <a:gd name="T41" fmla="*/ 0 h 663"/>
                <a:gd name="T42" fmla="*/ 0 w 1338"/>
                <a:gd name="T43" fmla="*/ 0 h 663"/>
                <a:gd name="T44" fmla="*/ 0 w 1338"/>
                <a:gd name="T45" fmla="*/ 0 h 663"/>
                <a:gd name="T46" fmla="*/ 0 w 1338"/>
                <a:gd name="T47" fmla="*/ 0 h 663"/>
                <a:gd name="T48" fmla="*/ 0 w 1338"/>
                <a:gd name="T49" fmla="*/ 0 h 663"/>
                <a:gd name="T50" fmla="*/ 0 w 1338"/>
                <a:gd name="T51" fmla="*/ 0 h 663"/>
                <a:gd name="T52" fmla="*/ 0 w 1338"/>
                <a:gd name="T53" fmla="*/ 0 h 663"/>
                <a:gd name="T54" fmla="*/ 0 w 1338"/>
                <a:gd name="T55" fmla="*/ 0 h 663"/>
                <a:gd name="T56" fmla="*/ 0 w 1338"/>
                <a:gd name="T57" fmla="*/ 0 h 663"/>
                <a:gd name="T58" fmla="*/ 0 w 1338"/>
                <a:gd name="T59" fmla="*/ 0 h 663"/>
                <a:gd name="T60" fmla="*/ 0 w 1338"/>
                <a:gd name="T61" fmla="*/ 0 h 663"/>
                <a:gd name="T62" fmla="*/ 0 w 1338"/>
                <a:gd name="T63" fmla="*/ 0 h 663"/>
                <a:gd name="T64" fmla="*/ 0 w 1338"/>
                <a:gd name="T65" fmla="*/ 0 h 663"/>
                <a:gd name="T66" fmla="*/ 0 w 1338"/>
                <a:gd name="T67" fmla="*/ 0 h 663"/>
                <a:gd name="T68" fmla="*/ 0 w 1338"/>
                <a:gd name="T69" fmla="*/ 0 h 663"/>
                <a:gd name="T70" fmla="*/ 0 w 1338"/>
                <a:gd name="T71" fmla="*/ 0 h 663"/>
                <a:gd name="T72" fmla="*/ 0 w 1338"/>
                <a:gd name="T73" fmla="*/ 0 h 663"/>
                <a:gd name="T74" fmla="*/ 0 w 1338"/>
                <a:gd name="T75" fmla="*/ 0 h 663"/>
                <a:gd name="T76" fmla="*/ 0 w 1338"/>
                <a:gd name="T77" fmla="*/ 0 h 663"/>
                <a:gd name="T78" fmla="*/ 0 w 1338"/>
                <a:gd name="T79" fmla="*/ 0 h 663"/>
                <a:gd name="T80" fmla="*/ 0 w 1338"/>
                <a:gd name="T81" fmla="*/ 0 h 663"/>
                <a:gd name="T82" fmla="*/ 0 w 1338"/>
                <a:gd name="T83" fmla="*/ 0 h 663"/>
                <a:gd name="T84" fmla="*/ 0 w 1338"/>
                <a:gd name="T85" fmla="*/ 0 h 663"/>
                <a:gd name="T86" fmla="*/ 0 w 1338"/>
                <a:gd name="T87" fmla="*/ 0 h 663"/>
                <a:gd name="T88" fmla="*/ 0 w 1338"/>
                <a:gd name="T89" fmla="*/ 0 h 663"/>
                <a:gd name="T90" fmla="*/ 0 w 1338"/>
                <a:gd name="T91" fmla="*/ 0 h 663"/>
                <a:gd name="T92" fmla="*/ 0 w 1338"/>
                <a:gd name="T93" fmla="*/ 0 h 6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8"/>
                <a:gd name="T142" fmla="*/ 0 h 663"/>
                <a:gd name="T143" fmla="*/ 1338 w 1338"/>
                <a:gd name="T144" fmla="*/ 663 h 6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8" h="663">
                  <a:moveTo>
                    <a:pt x="0" y="409"/>
                  </a:moveTo>
                  <a:lnTo>
                    <a:pt x="35" y="0"/>
                  </a:lnTo>
                  <a:lnTo>
                    <a:pt x="860" y="44"/>
                  </a:lnTo>
                  <a:lnTo>
                    <a:pt x="881" y="76"/>
                  </a:lnTo>
                  <a:lnTo>
                    <a:pt x="909" y="76"/>
                  </a:lnTo>
                  <a:lnTo>
                    <a:pt x="930" y="70"/>
                  </a:lnTo>
                  <a:lnTo>
                    <a:pt x="947" y="80"/>
                  </a:lnTo>
                  <a:lnTo>
                    <a:pt x="957" y="108"/>
                  </a:lnTo>
                  <a:lnTo>
                    <a:pt x="979" y="114"/>
                  </a:lnTo>
                  <a:lnTo>
                    <a:pt x="1001" y="108"/>
                  </a:lnTo>
                  <a:lnTo>
                    <a:pt x="1022" y="92"/>
                  </a:lnTo>
                  <a:lnTo>
                    <a:pt x="1050" y="92"/>
                  </a:lnTo>
                  <a:lnTo>
                    <a:pt x="1066" y="98"/>
                  </a:lnTo>
                  <a:lnTo>
                    <a:pt x="1131" y="140"/>
                  </a:lnTo>
                  <a:lnTo>
                    <a:pt x="1163" y="162"/>
                  </a:lnTo>
                  <a:lnTo>
                    <a:pt x="1164" y="184"/>
                  </a:lnTo>
                  <a:lnTo>
                    <a:pt x="1186" y="196"/>
                  </a:lnTo>
                  <a:lnTo>
                    <a:pt x="1186" y="211"/>
                  </a:lnTo>
                  <a:lnTo>
                    <a:pt x="1175" y="238"/>
                  </a:lnTo>
                  <a:lnTo>
                    <a:pt x="1191" y="254"/>
                  </a:lnTo>
                  <a:lnTo>
                    <a:pt x="1202" y="287"/>
                  </a:lnTo>
                  <a:lnTo>
                    <a:pt x="1218" y="304"/>
                  </a:lnTo>
                  <a:lnTo>
                    <a:pt x="1213" y="320"/>
                  </a:lnTo>
                  <a:lnTo>
                    <a:pt x="1218" y="336"/>
                  </a:lnTo>
                  <a:lnTo>
                    <a:pt x="1241" y="352"/>
                  </a:lnTo>
                  <a:lnTo>
                    <a:pt x="1245" y="370"/>
                  </a:lnTo>
                  <a:lnTo>
                    <a:pt x="1241" y="386"/>
                  </a:lnTo>
                  <a:lnTo>
                    <a:pt x="1235" y="418"/>
                  </a:lnTo>
                  <a:lnTo>
                    <a:pt x="1256" y="428"/>
                  </a:lnTo>
                  <a:lnTo>
                    <a:pt x="1262" y="444"/>
                  </a:lnTo>
                  <a:lnTo>
                    <a:pt x="1251" y="461"/>
                  </a:lnTo>
                  <a:lnTo>
                    <a:pt x="1256" y="478"/>
                  </a:lnTo>
                  <a:lnTo>
                    <a:pt x="1267" y="493"/>
                  </a:lnTo>
                  <a:lnTo>
                    <a:pt x="1262" y="510"/>
                  </a:lnTo>
                  <a:lnTo>
                    <a:pt x="1267" y="531"/>
                  </a:lnTo>
                  <a:lnTo>
                    <a:pt x="1273" y="540"/>
                  </a:lnTo>
                  <a:lnTo>
                    <a:pt x="1283" y="559"/>
                  </a:lnTo>
                  <a:lnTo>
                    <a:pt x="1301" y="575"/>
                  </a:lnTo>
                  <a:lnTo>
                    <a:pt x="1305" y="602"/>
                  </a:lnTo>
                  <a:lnTo>
                    <a:pt x="1327" y="630"/>
                  </a:lnTo>
                  <a:lnTo>
                    <a:pt x="1338" y="635"/>
                  </a:lnTo>
                  <a:lnTo>
                    <a:pt x="1333" y="658"/>
                  </a:lnTo>
                  <a:lnTo>
                    <a:pt x="1335" y="663"/>
                  </a:lnTo>
                  <a:lnTo>
                    <a:pt x="294" y="639"/>
                  </a:lnTo>
                  <a:lnTo>
                    <a:pt x="305" y="434"/>
                  </a:lnTo>
                  <a:lnTo>
                    <a:pt x="0" y="409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3" name="Freeform 89"/>
            <p:cNvSpPr>
              <a:spLocks/>
            </p:cNvSpPr>
            <p:nvPr/>
          </p:nvSpPr>
          <p:spPr bwMode="auto">
            <a:xfrm>
              <a:off x="4006044" y="3105558"/>
              <a:ext cx="1205889" cy="692212"/>
            </a:xfrm>
            <a:custGeom>
              <a:avLst/>
              <a:gdLst>
                <a:gd name="T0" fmla="*/ 0 w 1201"/>
                <a:gd name="T1" fmla="*/ 0 h 643"/>
                <a:gd name="T2" fmla="*/ 0 w 1201"/>
                <a:gd name="T3" fmla="*/ 0 h 643"/>
                <a:gd name="T4" fmla="*/ 0 w 1201"/>
                <a:gd name="T5" fmla="*/ 0 h 643"/>
                <a:gd name="T6" fmla="*/ 0 w 1201"/>
                <a:gd name="T7" fmla="*/ 0 h 643"/>
                <a:gd name="T8" fmla="*/ 0 w 1201"/>
                <a:gd name="T9" fmla="*/ 0 h 643"/>
                <a:gd name="T10" fmla="*/ 0 w 1201"/>
                <a:gd name="T11" fmla="*/ 0 h 643"/>
                <a:gd name="T12" fmla="*/ 0 w 1201"/>
                <a:gd name="T13" fmla="*/ 0 h 643"/>
                <a:gd name="T14" fmla="*/ 0 w 1201"/>
                <a:gd name="T15" fmla="*/ 0 h 643"/>
                <a:gd name="T16" fmla="*/ 0 w 1201"/>
                <a:gd name="T17" fmla="*/ 0 h 643"/>
                <a:gd name="T18" fmla="*/ 0 w 1201"/>
                <a:gd name="T19" fmla="*/ 0 h 643"/>
                <a:gd name="T20" fmla="*/ 0 w 1201"/>
                <a:gd name="T21" fmla="*/ 0 h 643"/>
                <a:gd name="T22" fmla="*/ 0 w 1201"/>
                <a:gd name="T23" fmla="*/ 0 h 643"/>
                <a:gd name="T24" fmla="*/ 0 w 1201"/>
                <a:gd name="T25" fmla="*/ 0 h 643"/>
                <a:gd name="T26" fmla="*/ 0 w 1201"/>
                <a:gd name="T27" fmla="*/ 0 h 6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643"/>
                <a:gd name="T44" fmla="*/ 1201 w 1201"/>
                <a:gd name="T45" fmla="*/ 643 h 6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643">
                  <a:moveTo>
                    <a:pt x="36" y="0"/>
                  </a:moveTo>
                  <a:lnTo>
                    <a:pt x="1077" y="24"/>
                  </a:lnTo>
                  <a:lnTo>
                    <a:pt x="1144" y="75"/>
                  </a:lnTo>
                  <a:lnTo>
                    <a:pt x="1125" y="100"/>
                  </a:lnTo>
                  <a:lnTo>
                    <a:pt x="1120" y="125"/>
                  </a:lnTo>
                  <a:lnTo>
                    <a:pt x="1130" y="140"/>
                  </a:lnTo>
                  <a:lnTo>
                    <a:pt x="1148" y="146"/>
                  </a:lnTo>
                  <a:lnTo>
                    <a:pt x="1157" y="182"/>
                  </a:lnTo>
                  <a:lnTo>
                    <a:pt x="1174" y="193"/>
                  </a:lnTo>
                  <a:lnTo>
                    <a:pt x="1189" y="197"/>
                  </a:lnTo>
                  <a:lnTo>
                    <a:pt x="1196" y="201"/>
                  </a:lnTo>
                  <a:lnTo>
                    <a:pt x="1201" y="643"/>
                  </a:lnTo>
                  <a:lnTo>
                    <a:pt x="0" y="618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4" name="Freeform 91"/>
            <p:cNvSpPr>
              <a:spLocks/>
            </p:cNvSpPr>
            <p:nvPr/>
          </p:nvSpPr>
          <p:spPr bwMode="auto">
            <a:xfrm>
              <a:off x="3840570" y="3757835"/>
              <a:ext cx="1402389" cy="778739"/>
            </a:xfrm>
            <a:custGeom>
              <a:avLst/>
              <a:gdLst>
                <a:gd name="T0" fmla="*/ 0 w 1395"/>
                <a:gd name="T1" fmla="*/ 0 h 721"/>
                <a:gd name="T2" fmla="*/ 0 w 1395"/>
                <a:gd name="T3" fmla="*/ 0 h 721"/>
                <a:gd name="T4" fmla="*/ 0 w 1395"/>
                <a:gd name="T5" fmla="*/ 0 h 721"/>
                <a:gd name="T6" fmla="*/ 0 w 1395"/>
                <a:gd name="T7" fmla="*/ 0 h 721"/>
                <a:gd name="T8" fmla="*/ 0 w 1395"/>
                <a:gd name="T9" fmla="*/ 0 h 721"/>
                <a:gd name="T10" fmla="*/ 0 w 1395"/>
                <a:gd name="T11" fmla="*/ 0 h 721"/>
                <a:gd name="T12" fmla="*/ 0 w 1395"/>
                <a:gd name="T13" fmla="*/ 0 h 721"/>
                <a:gd name="T14" fmla="*/ 0 w 1395"/>
                <a:gd name="T15" fmla="*/ 0 h 721"/>
                <a:gd name="T16" fmla="*/ 0 w 1395"/>
                <a:gd name="T17" fmla="*/ 0 h 721"/>
                <a:gd name="T18" fmla="*/ 0 w 1395"/>
                <a:gd name="T19" fmla="*/ 0 h 721"/>
                <a:gd name="T20" fmla="*/ 0 w 1395"/>
                <a:gd name="T21" fmla="*/ 0 h 721"/>
                <a:gd name="T22" fmla="*/ 0 w 1395"/>
                <a:gd name="T23" fmla="*/ 0 h 721"/>
                <a:gd name="T24" fmla="*/ 0 w 1395"/>
                <a:gd name="T25" fmla="*/ 0 h 721"/>
                <a:gd name="T26" fmla="*/ 0 w 1395"/>
                <a:gd name="T27" fmla="*/ 0 h 721"/>
                <a:gd name="T28" fmla="*/ 0 w 1395"/>
                <a:gd name="T29" fmla="*/ 0 h 721"/>
                <a:gd name="T30" fmla="*/ 0 w 1395"/>
                <a:gd name="T31" fmla="*/ 0 h 721"/>
                <a:gd name="T32" fmla="*/ 0 w 1395"/>
                <a:gd name="T33" fmla="*/ 0 h 721"/>
                <a:gd name="T34" fmla="*/ 0 w 1395"/>
                <a:gd name="T35" fmla="*/ 0 h 721"/>
                <a:gd name="T36" fmla="*/ 0 w 1395"/>
                <a:gd name="T37" fmla="*/ 0 h 721"/>
                <a:gd name="T38" fmla="*/ 0 w 1395"/>
                <a:gd name="T39" fmla="*/ 0 h 721"/>
                <a:gd name="T40" fmla="*/ 0 w 1395"/>
                <a:gd name="T41" fmla="*/ 0 h 721"/>
                <a:gd name="T42" fmla="*/ 0 w 1395"/>
                <a:gd name="T43" fmla="*/ 0 h 721"/>
                <a:gd name="T44" fmla="*/ 0 w 1395"/>
                <a:gd name="T45" fmla="*/ 0 h 721"/>
                <a:gd name="T46" fmla="*/ 0 w 1395"/>
                <a:gd name="T47" fmla="*/ 0 h 721"/>
                <a:gd name="T48" fmla="*/ 0 w 1395"/>
                <a:gd name="T49" fmla="*/ 0 h 721"/>
                <a:gd name="T50" fmla="*/ 0 w 1395"/>
                <a:gd name="T51" fmla="*/ 0 h 721"/>
                <a:gd name="T52" fmla="*/ 0 w 1395"/>
                <a:gd name="T53" fmla="*/ 0 h 721"/>
                <a:gd name="T54" fmla="*/ 0 w 1395"/>
                <a:gd name="T55" fmla="*/ 0 h 721"/>
                <a:gd name="T56" fmla="*/ 0 w 1395"/>
                <a:gd name="T57" fmla="*/ 0 h 721"/>
                <a:gd name="T58" fmla="*/ 0 w 1395"/>
                <a:gd name="T59" fmla="*/ 0 h 721"/>
                <a:gd name="T60" fmla="*/ 0 w 1395"/>
                <a:gd name="T61" fmla="*/ 0 h 721"/>
                <a:gd name="T62" fmla="*/ 0 w 1395"/>
                <a:gd name="T63" fmla="*/ 0 h 721"/>
                <a:gd name="T64" fmla="*/ 0 w 1395"/>
                <a:gd name="T65" fmla="*/ 0 h 721"/>
                <a:gd name="T66" fmla="*/ 0 w 1395"/>
                <a:gd name="T67" fmla="*/ 0 h 721"/>
                <a:gd name="T68" fmla="*/ 0 w 1395"/>
                <a:gd name="T69" fmla="*/ 0 h 7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5"/>
                <a:gd name="T106" fmla="*/ 0 h 721"/>
                <a:gd name="T107" fmla="*/ 1395 w 1395"/>
                <a:gd name="T108" fmla="*/ 721 h 7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5" h="721">
                  <a:moveTo>
                    <a:pt x="1364" y="35"/>
                  </a:moveTo>
                  <a:lnTo>
                    <a:pt x="163" y="10"/>
                  </a:lnTo>
                  <a:lnTo>
                    <a:pt x="5" y="0"/>
                  </a:lnTo>
                  <a:lnTo>
                    <a:pt x="0" y="99"/>
                  </a:lnTo>
                  <a:lnTo>
                    <a:pt x="487" y="128"/>
                  </a:lnTo>
                  <a:lnTo>
                    <a:pt x="474" y="523"/>
                  </a:lnTo>
                  <a:lnTo>
                    <a:pt x="491" y="526"/>
                  </a:lnTo>
                  <a:lnTo>
                    <a:pt x="501" y="533"/>
                  </a:lnTo>
                  <a:lnTo>
                    <a:pt x="524" y="565"/>
                  </a:lnTo>
                  <a:lnTo>
                    <a:pt x="535" y="568"/>
                  </a:lnTo>
                  <a:lnTo>
                    <a:pt x="570" y="566"/>
                  </a:lnTo>
                  <a:lnTo>
                    <a:pt x="580" y="556"/>
                  </a:lnTo>
                  <a:lnTo>
                    <a:pt x="599" y="566"/>
                  </a:lnTo>
                  <a:lnTo>
                    <a:pt x="606" y="576"/>
                  </a:lnTo>
                  <a:lnTo>
                    <a:pt x="604" y="584"/>
                  </a:lnTo>
                  <a:lnTo>
                    <a:pt x="612" y="600"/>
                  </a:lnTo>
                  <a:lnTo>
                    <a:pt x="617" y="603"/>
                  </a:lnTo>
                  <a:lnTo>
                    <a:pt x="662" y="611"/>
                  </a:lnTo>
                  <a:lnTo>
                    <a:pt x="679" y="619"/>
                  </a:lnTo>
                  <a:lnTo>
                    <a:pt x="688" y="619"/>
                  </a:lnTo>
                  <a:lnTo>
                    <a:pt x="692" y="615"/>
                  </a:lnTo>
                  <a:lnTo>
                    <a:pt x="705" y="613"/>
                  </a:lnTo>
                  <a:lnTo>
                    <a:pt x="714" y="628"/>
                  </a:lnTo>
                  <a:lnTo>
                    <a:pt x="732" y="637"/>
                  </a:lnTo>
                  <a:lnTo>
                    <a:pt x="744" y="624"/>
                  </a:lnTo>
                  <a:lnTo>
                    <a:pt x="785" y="628"/>
                  </a:lnTo>
                  <a:lnTo>
                    <a:pt x="788" y="636"/>
                  </a:lnTo>
                  <a:lnTo>
                    <a:pt x="805" y="652"/>
                  </a:lnTo>
                  <a:lnTo>
                    <a:pt x="812" y="656"/>
                  </a:lnTo>
                  <a:lnTo>
                    <a:pt x="812" y="676"/>
                  </a:lnTo>
                  <a:lnTo>
                    <a:pt x="844" y="683"/>
                  </a:lnTo>
                  <a:lnTo>
                    <a:pt x="850" y="662"/>
                  </a:lnTo>
                  <a:lnTo>
                    <a:pt x="862" y="658"/>
                  </a:lnTo>
                  <a:lnTo>
                    <a:pt x="904" y="687"/>
                  </a:lnTo>
                  <a:lnTo>
                    <a:pt x="910" y="687"/>
                  </a:lnTo>
                  <a:lnTo>
                    <a:pt x="928" y="675"/>
                  </a:lnTo>
                  <a:lnTo>
                    <a:pt x="941" y="675"/>
                  </a:lnTo>
                  <a:lnTo>
                    <a:pt x="944" y="683"/>
                  </a:lnTo>
                  <a:lnTo>
                    <a:pt x="940" y="700"/>
                  </a:lnTo>
                  <a:lnTo>
                    <a:pt x="947" y="712"/>
                  </a:lnTo>
                  <a:lnTo>
                    <a:pt x="958" y="704"/>
                  </a:lnTo>
                  <a:lnTo>
                    <a:pt x="956" y="694"/>
                  </a:lnTo>
                  <a:lnTo>
                    <a:pt x="968" y="676"/>
                  </a:lnTo>
                  <a:lnTo>
                    <a:pt x="986" y="667"/>
                  </a:lnTo>
                  <a:lnTo>
                    <a:pt x="990" y="667"/>
                  </a:lnTo>
                  <a:lnTo>
                    <a:pt x="994" y="681"/>
                  </a:lnTo>
                  <a:lnTo>
                    <a:pt x="1012" y="688"/>
                  </a:lnTo>
                  <a:lnTo>
                    <a:pt x="1020" y="687"/>
                  </a:lnTo>
                  <a:lnTo>
                    <a:pt x="1027" y="679"/>
                  </a:lnTo>
                  <a:lnTo>
                    <a:pt x="1040" y="680"/>
                  </a:lnTo>
                  <a:lnTo>
                    <a:pt x="1042" y="683"/>
                  </a:lnTo>
                  <a:lnTo>
                    <a:pt x="1041" y="687"/>
                  </a:lnTo>
                  <a:lnTo>
                    <a:pt x="1059" y="696"/>
                  </a:lnTo>
                  <a:lnTo>
                    <a:pt x="1085" y="715"/>
                  </a:lnTo>
                  <a:lnTo>
                    <a:pt x="1110" y="693"/>
                  </a:lnTo>
                  <a:lnTo>
                    <a:pt x="1122" y="687"/>
                  </a:lnTo>
                  <a:lnTo>
                    <a:pt x="1159" y="683"/>
                  </a:lnTo>
                  <a:lnTo>
                    <a:pt x="1187" y="673"/>
                  </a:lnTo>
                  <a:lnTo>
                    <a:pt x="1199" y="671"/>
                  </a:lnTo>
                  <a:lnTo>
                    <a:pt x="1214" y="671"/>
                  </a:lnTo>
                  <a:lnTo>
                    <a:pt x="1250" y="676"/>
                  </a:lnTo>
                  <a:lnTo>
                    <a:pt x="1275" y="670"/>
                  </a:lnTo>
                  <a:lnTo>
                    <a:pt x="1279" y="665"/>
                  </a:lnTo>
                  <a:lnTo>
                    <a:pt x="1360" y="708"/>
                  </a:lnTo>
                  <a:lnTo>
                    <a:pt x="1375" y="711"/>
                  </a:lnTo>
                  <a:lnTo>
                    <a:pt x="1382" y="719"/>
                  </a:lnTo>
                  <a:lnTo>
                    <a:pt x="1390" y="721"/>
                  </a:lnTo>
                  <a:lnTo>
                    <a:pt x="1395" y="361"/>
                  </a:lnTo>
                  <a:lnTo>
                    <a:pt x="1365" y="137"/>
                  </a:lnTo>
                  <a:lnTo>
                    <a:pt x="1364" y="3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5" name="Freeform 92"/>
            <p:cNvSpPr>
              <a:spLocks/>
            </p:cNvSpPr>
            <p:nvPr/>
          </p:nvSpPr>
          <p:spPr bwMode="auto">
            <a:xfrm>
              <a:off x="3840570" y="3757835"/>
              <a:ext cx="1402389" cy="778739"/>
            </a:xfrm>
            <a:custGeom>
              <a:avLst/>
              <a:gdLst>
                <a:gd name="T0" fmla="*/ 0 w 1395"/>
                <a:gd name="T1" fmla="*/ 0 h 721"/>
                <a:gd name="T2" fmla="*/ 0 w 1395"/>
                <a:gd name="T3" fmla="*/ 0 h 721"/>
                <a:gd name="T4" fmla="*/ 0 w 1395"/>
                <a:gd name="T5" fmla="*/ 0 h 721"/>
                <a:gd name="T6" fmla="*/ 0 w 1395"/>
                <a:gd name="T7" fmla="*/ 0 h 721"/>
                <a:gd name="T8" fmla="*/ 0 w 1395"/>
                <a:gd name="T9" fmla="*/ 0 h 721"/>
                <a:gd name="T10" fmla="*/ 0 w 1395"/>
                <a:gd name="T11" fmla="*/ 0 h 721"/>
                <a:gd name="T12" fmla="*/ 0 w 1395"/>
                <a:gd name="T13" fmla="*/ 0 h 721"/>
                <a:gd name="T14" fmla="*/ 0 w 1395"/>
                <a:gd name="T15" fmla="*/ 0 h 721"/>
                <a:gd name="T16" fmla="*/ 0 w 1395"/>
                <a:gd name="T17" fmla="*/ 0 h 721"/>
                <a:gd name="T18" fmla="*/ 0 w 1395"/>
                <a:gd name="T19" fmla="*/ 0 h 721"/>
                <a:gd name="T20" fmla="*/ 0 w 1395"/>
                <a:gd name="T21" fmla="*/ 0 h 721"/>
                <a:gd name="T22" fmla="*/ 0 w 1395"/>
                <a:gd name="T23" fmla="*/ 0 h 721"/>
                <a:gd name="T24" fmla="*/ 0 w 1395"/>
                <a:gd name="T25" fmla="*/ 0 h 721"/>
                <a:gd name="T26" fmla="*/ 0 w 1395"/>
                <a:gd name="T27" fmla="*/ 0 h 721"/>
                <a:gd name="T28" fmla="*/ 0 w 1395"/>
                <a:gd name="T29" fmla="*/ 0 h 721"/>
                <a:gd name="T30" fmla="*/ 0 w 1395"/>
                <a:gd name="T31" fmla="*/ 0 h 721"/>
                <a:gd name="T32" fmla="*/ 0 w 1395"/>
                <a:gd name="T33" fmla="*/ 0 h 721"/>
                <a:gd name="T34" fmla="*/ 0 w 1395"/>
                <a:gd name="T35" fmla="*/ 0 h 721"/>
                <a:gd name="T36" fmla="*/ 0 w 1395"/>
                <a:gd name="T37" fmla="*/ 0 h 721"/>
                <a:gd name="T38" fmla="*/ 0 w 1395"/>
                <a:gd name="T39" fmla="*/ 0 h 721"/>
                <a:gd name="T40" fmla="*/ 0 w 1395"/>
                <a:gd name="T41" fmla="*/ 0 h 721"/>
                <a:gd name="T42" fmla="*/ 0 w 1395"/>
                <a:gd name="T43" fmla="*/ 0 h 721"/>
                <a:gd name="T44" fmla="*/ 0 w 1395"/>
                <a:gd name="T45" fmla="*/ 0 h 721"/>
                <a:gd name="T46" fmla="*/ 0 w 1395"/>
                <a:gd name="T47" fmla="*/ 0 h 721"/>
                <a:gd name="T48" fmla="*/ 0 w 1395"/>
                <a:gd name="T49" fmla="*/ 0 h 721"/>
                <a:gd name="T50" fmla="*/ 0 w 1395"/>
                <a:gd name="T51" fmla="*/ 0 h 721"/>
                <a:gd name="T52" fmla="*/ 0 w 1395"/>
                <a:gd name="T53" fmla="*/ 0 h 721"/>
                <a:gd name="T54" fmla="*/ 0 w 1395"/>
                <a:gd name="T55" fmla="*/ 0 h 721"/>
                <a:gd name="T56" fmla="*/ 0 w 1395"/>
                <a:gd name="T57" fmla="*/ 0 h 721"/>
                <a:gd name="T58" fmla="*/ 0 w 1395"/>
                <a:gd name="T59" fmla="*/ 0 h 721"/>
                <a:gd name="T60" fmla="*/ 0 w 1395"/>
                <a:gd name="T61" fmla="*/ 0 h 721"/>
                <a:gd name="T62" fmla="*/ 0 w 1395"/>
                <a:gd name="T63" fmla="*/ 0 h 721"/>
                <a:gd name="T64" fmla="*/ 0 w 1395"/>
                <a:gd name="T65" fmla="*/ 0 h 721"/>
                <a:gd name="T66" fmla="*/ 0 w 1395"/>
                <a:gd name="T67" fmla="*/ 0 h 721"/>
                <a:gd name="T68" fmla="*/ 0 w 1395"/>
                <a:gd name="T69" fmla="*/ 0 h 7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5"/>
                <a:gd name="T106" fmla="*/ 0 h 721"/>
                <a:gd name="T107" fmla="*/ 1395 w 1395"/>
                <a:gd name="T108" fmla="*/ 721 h 7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5" h="721">
                  <a:moveTo>
                    <a:pt x="1364" y="35"/>
                  </a:moveTo>
                  <a:lnTo>
                    <a:pt x="163" y="10"/>
                  </a:lnTo>
                  <a:lnTo>
                    <a:pt x="5" y="0"/>
                  </a:lnTo>
                  <a:lnTo>
                    <a:pt x="0" y="99"/>
                  </a:lnTo>
                  <a:lnTo>
                    <a:pt x="487" y="128"/>
                  </a:lnTo>
                  <a:lnTo>
                    <a:pt x="474" y="523"/>
                  </a:lnTo>
                  <a:lnTo>
                    <a:pt x="491" y="526"/>
                  </a:lnTo>
                  <a:lnTo>
                    <a:pt x="501" y="533"/>
                  </a:lnTo>
                  <a:lnTo>
                    <a:pt x="524" y="565"/>
                  </a:lnTo>
                  <a:lnTo>
                    <a:pt x="535" y="568"/>
                  </a:lnTo>
                  <a:lnTo>
                    <a:pt x="570" y="566"/>
                  </a:lnTo>
                  <a:lnTo>
                    <a:pt x="580" y="556"/>
                  </a:lnTo>
                  <a:lnTo>
                    <a:pt x="599" y="566"/>
                  </a:lnTo>
                  <a:lnTo>
                    <a:pt x="606" y="576"/>
                  </a:lnTo>
                  <a:lnTo>
                    <a:pt x="604" y="584"/>
                  </a:lnTo>
                  <a:lnTo>
                    <a:pt x="612" y="600"/>
                  </a:lnTo>
                  <a:lnTo>
                    <a:pt x="617" y="603"/>
                  </a:lnTo>
                  <a:lnTo>
                    <a:pt x="662" y="611"/>
                  </a:lnTo>
                  <a:lnTo>
                    <a:pt x="679" y="619"/>
                  </a:lnTo>
                  <a:lnTo>
                    <a:pt x="688" y="619"/>
                  </a:lnTo>
                  <a:lnTo>
                    <a:pt x="692" y="615"/>
                  </a:lnTo>
                  <a:lnTo>
                    <a:pt x="705" y="613"/>
                  </a:lnTo>
                  <a:lnTo>
                    <a:pt x="714" y="628"/>
                  </a:lnTo>
                  <a:lnTo>
                    <a:pt x="732" y="637"/>
                  </a:lnTo>
                  <a:lnTo>
                    <a:pt x="744" y="624"/>
                  </a:lnTo>
                  <a:lnTo>
                    <a:pt x="785" y="628"/>
                  </a:lnTo>
                  <a:lnTo>
                    <a:pt x="788" y="636"/>
                  </a:lnTo>
                  <a:lnTo>
                    <a:pt x="805" y="652"/>
                  </a:lnTo>
                  <a:lnTo>
                    <a:pt x="812" y="656"/>
                  </a:lnTo>
                  <a:lnTo>
                    <a:pt x="812" y="676"/>
                  </a:lnTo>
                  <a:lnTo>
                    <a:pt x="844" y="683"/>
                  </a:lnTo>
                  <a:lnTo>
                    <a:pt x="850" y="662"/>
                  </a:lnTo>
                  <a:lnTo>
                    <a:pt x="862" y="658"/>
                  </a:lnTo>
                  <a:lnTo>
                    <a:pt x="904" y="687"/>
                  </a:lnTo>
                  <a:lnTo>
                    <a:pt x="910" y="687"/>
                  </a:lnTo>
                  <a:lnTo>
                    <a:pt x="928" y="675"/>
                  </a:lnTo>
                  <a:lnTo>
                    <a:pt x="941" y="675"/>
                  </a:lnTo>
                  <a:lnTo>
                    <a:pt x="944" y="683"/>
                  </a:lnTo>
                  <a:lnTo>
                    <a:pt x="940" y="700"/>
                  </a:lnTo>
                  <a:lnTo>
                    <a:pt x="947" y="712"/>
                  </a:lnTo>
                  <a:lnTo>
                    <a:pt x="958" y="704"/>
                  </a:lnTo>
                  <a:lnTo>
                    <a:pt x="956" y="694"/>
                  </a:lnTo>
                  <a:lnTo>
                    <a:pt x="968" y="676"/>
                  </a:lnTo>
                  <a:lnTo>
                    <a:pt x="986" y="667"/>
                  </a:lnTo>
                  <a:lnTo>
                    <a:pt x="990" y="667"/>
                  </a:lnTo>
                  <a:lnTo>
                    <a:pt x="994" y="681"/>
                  </a:lnTo>
                  <a:lnTo>
                    <a:pt x="1012" y="688"/>
                  </a:lnTo>
                  <a:lnTo>
                    <a:pt x="1020" y="687"/>
                  </a:lnTo>
                  <a:lnTo>
                    <a:pt x="1027" y="679"/>
                  </a:lnTo>
                  <a:lnTo>
                    <a:pt x="1040" y="680"/>
                  </a:lnTo>
                  <a:lnTo>
                    <a:pt x="1042" y="683"/>
                  </a:lnTo>
                  <a:lnTo>
                    <a:pt x="1041" y="687"/>
                  </a:lnTo>
                  <a:lnTo>
                    <a:pt x="1059" y="696"/>
                  </a:lnTo>
                  <a:lnTo>
                    <a:pt x="1085" y="715"/>
                  </a:lnTo>
                  <a:lnTo>
                    <a:pt x="1110" y="693"/>
                  </a:lnTo>
                  <a:lnTo>
                    <a:pt x="1122" y="687"/>
                  </a:lnTo>
                  <a:lnTo>
                    <a:pt x="1159" y="683"/>
                  </a:lnTo>
                  <a:lnTo>
                    <a:pt x="1187" y="673"/>
                  </a:lnTo>
                  <a:lnTo>
                    <a:pt x="1199" y="671"/>
                  </a:lnTo>
                  <a:lnTo>
                    <a:pt x="1214" y="671"/>
                  </a:lnTo>
                  <a:lnTo>
                    <a:pt x="1250" y="676"/>
                  </a:lnTo>
                  <a:lnTo>
                    <a:pt x="1275" y="670"/>
                  </a:lnTo>
                  <a:lnTo>
                    <a:pt x="1279" y="665"/>
                  </a:lnTo>
                  <a:lnTo>
                    <a:pt x="1360" y="708"/>
                  </a:lnTo>
                  <a:lnTo>
                    <a:pt x="1375" y="711"/>
                  </a:lnTo>
                  <a:lnTo>
                    <a:pt x="1382" y="719"/>
                  </a:lnTo>
                  <a:lnTo>
                    <a:pt x="1390" y="721"/>
                  </a:lnTo>
                  <a:lnTo>
                    <a:pt x="1395" y="361"/>
                  </a:lnTo>
                  <a:lnTo>
                    <a:pt x="1365" y="137"/>
                  </a:lnTo>
                  <a:lnTo>
                    <a:pt x="1364" y="35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6" name="Freeform 93"/>
            <p:cNvSpPr>
              <a:spLocks/>
            </p:cNvSpPr>
            <p:nvPr/>
          </p:nvSpPr>
          <p:spPr bwMode="auto">
            <a:xfrm>
              <a:off x="3139376" y="3866548"/>
              <a:ext cx="2277331" cy="2385027"/>
            </a:xfrm>
            <a:custGeom>
              <a:avLst/>
              <a:gdLst>
                <a:gd name="T0" fmla="*/ 0 w 2268"/>
                <a:gd name="T1" fmla="*/ 0 h 2212"/>
                <a:gd name="T2" fmla="*/ 0 w 2268"/>
                <a:gd name="T3" fmla="*/ 0 h 2212"/>
                <a:gd name="T4" fmla="*/ 0 w 2268"/>
                <a:gd name="T5" fmla="*/ 0 h 2212"/>
                <a:gd name="T6" fmla="*/ 0 w 2268"/>
                <a:gd name="T7" fmla="*/ 0 h 2212"/>
                <a:gd name="T8" fmla="*/ 0 w 2268"/>
                <a:gd name="T9" fmla="*/ 0 h 2212"/>
                <a:gd name="T10" fmla="*/ 0 w 2268"/>
                <a:gd name="T11" fmla="*/ 0 h 2212"/>
                <a:gd name="T12" fmla="*/ 0 w 2268"/>
                <a:gd name="T13" fmla="*/ 0 h 2212"/>
                <a:gd name="T14" fmla="*/ 0 w 2268"/>
                <a:gd name="T15" fmla="*/ 0 h 2212"/>
                <a:gd name="T16" fmla="*/ 0 w 2268"/>
                <a:gd name="T17" fmla="*/ 0 h 2212"/>
                <a:gd name="T18" fmla="*/ 0 w 2268"/>
                <a:gd name="T19" fmla="*/ 0 h 2212"/>
                <a:gd name="T20" fmla="*/ 0 w 2268"/>
                <a:gd name="T21" fmla="*/ 0 h 2212"/>
                <a:gd name="T22" fmla="*/ 0 w 2268"/>
                <a:gd name="T23" fmla="*/ 0 h 2212"/>
                <a:gd name="T24" fmla="*/ 0 w 2268"/>
                <a:gd name="T25" fmla="*/ 0 h 2212"/>
                <a:gd name="T26" fmla="*/ 0 w 2268"/>
                <a:gd name="T27" fmla="*/ 0 h 2212"/>
                <a:gd name="T28" fmla="*/ 0 w 2268"/>
                <a:gd name="T29" fmla="*/ 0 h 2212"/>
                <a:gd name="T30" fmla="*/ 0 w 2268"/>
                <a:gd name="T31" fmla="*/ 0 h 2212"/>
                <a:gd name="T32" fmla="*/ 0 w 2268"/>
                <a:gd name="T33" fmla="*/ 0 h 2212"/>
                <a:gd name="T34" fmla="*/ 0 w 2268"/>
                <a:gd name="T35" fmla="*/ 0 h 2212"/>
                <a:gd name="T36" fmla="*/ 0 w 2268"/>
                <a:gd name="T37" fmla="*/ 0 h 2212"/>
                <a:gd name="T38" fmla="*/ 0 w 2268"/>
                <a:gd name="T39" fmla="*/ 0 h 2212"/>
                <a:gd name="T40" fmla="*/ 0 w 2268"/>
                <a:gd name="T41" fmla="*/ 0 h 2212"/>
                <a:gd name="T42" fmla="*/ 0 w 2268"/>
                <a:gd name="T43" fmla="*/ 0 h 2212"/>
                <a:gd name="T44" fmla="*/ 0 w 2268"/>
                <a:gd name="T45" fmla="*/ 0 h 2212"/>
                <a:gd name="T46" fmla="*/ 0 w 2268"/>
                <a:gd name="T47" fmla="*/ 0 h 2212"/>
                <a:gd name="T48" fmla="*/ 0 w 2268"/>
                <a:gd name="T49" fmla="*/ 0 h 2212"/>
                <a:gd name="T50" fmla="*/ 0 w 2268"/>
                <a:gd name="T51" fmla="*/ 0 h 2212"/>
                <a:gd name="T52" fmla="*/ 0 w 2268"/>
                <a:gd name="T53" fmla="*/ 0 h 2212"/>
                <a:gd name="T54" fmla="*/ 0 w 2268"/>
                <a:gd name="T55" fmla="*/ 0 h 2212"/>
                <a:gd name="T56" fmla="*/ 0 w 2268"/>
                <a:gd name="T57" fmla="*/ 0 h 2212"/>
                <a:gd name="T58" fmla="*/ 0 w 2268"/>
                <a:gd name="T59" fmla="*/ 0 h 2212"/>
                <a:gd name="T60" fmla="*/ 0 w 2268"/>
                <a:gd name="T61" fmla="*/ 0 h 2212"/>
                <a:gd name="T62" fmla="*/ 0 w 2268"/>
                <a:gd name="T63" fmla="*/ 0 h 2212"/>
                <a:gd name="T64" fmla="*/ 0 w 2268"/>
                <a:gd name="T65" fmla="*/ 0 h 2212"/>
                <a:gd name="T66" fmla="*/ 0 w 2268"/>
                <a:gd name="T67" fmla="*/ 0 h 2212"/>
                <a:gd name="T68" fmla="*/ 0 w 2268"/>
                <a:gd name="T69" fmla="*/ 0 h 2212"/>
                <a:gd name="T70" fmla="*/ 0 w 2268"/>
                <a:gd name="T71" fmla="*/ 0 h 2212"/>
                <a:gd name="T72" fmla="*/ 0 w 2268"/>
                <a:gd name="T73" fmla="*/ 0 h 2212"/>
                <a:gd name="T74" fmla="*/ 0 w 2268"/>
                <a:gd name="T75" fmla="*/ 0 h 2212"/>
                <a:gd name="T76" fmla="*/ 0 w 2268"/>
                <a:gd name="T77" fmla="*/ 0 h 2212"/>
                <a:gd name="T78" fmla="*/ 0 w 2268"/>
                <a:gd name="T79" fmla="*/ 0 h 2212"/>
                <a:gd name="T80" fmla="*/ 0 w 2268"/>
                <a:gd name="T81" fmla="*/ 0 h 2212"/>
                <a:gd name="T82" fmla="*/ 0 w 2268"/>
                <a:gd name="T83" fmla="*/ 0 h 2212"/>
                <a:gd name="T84" fmla="*/ 0 w 2268"/>
                <a:gd name="T85" fmla="*/ 0 h 2212"/>
                <a:gd name="T86" fmla="*/ 0 w 2268"/>
                <a:gd name="T87" fmla="*/ 0 h 2212"/>
                <a:gd name="T88" fmla="*/ 0 w 2268"/>
                <a:gd name="T89" fmla="*/ 0 h 2212"/>
                <a:gd name="T90" fmla="*/ 0 w 2268"/>
                <a:gd name="T91" fmla="*/ 0 h 2212"/>
                <a:gd name="T92" fmla="*/ 0 w 2268"/>
                <a:gd name="T93" fmla="*/ 0 h 2212"/>
                <a:gd name="T94" fmla="*/ 0 w 2268"/>
                <a:gd name="T95" fmla="*/ 0 h 2212"/>
                <a:gd name="T96" fmla="*/ 0 w 2268"/>
                <a:gd name="T97" fmla="*/ 0 h 2212"/>
                <a:gd name="T98" fmla="*/ 0 w 2268"/>
                <a:gd name="T99" fmla="*/ 0 h 2212"/>
                <a:gd name="T100" fmla="*/ 0 w 2268"/>
                <a:gd name="T101" fmla="*/ 0 h 2212"/>
                <a:gd name="T102" fmla="*/ 0 w 2268"/>
                <a:gd name="T103" fmla="*/ 0 h 2212"/>
                <a:gd name="T104" fmla="*/ 0 w 2268"/>
                <a:gd name="T105" fmla="*/ 0 h 2212"/>
                <a:gd name="T106" fmla="*/ 0 w 2268"/>
                <a:gd name="T107" fmla="*/ 0 h 2212"/>
                <a:gd name="T108" fmla="*/ 0 w 2268"/>
                <a:gd name="T109" fmla="*/ 0 h 2212"/>
                <a:gd name="T110" fmla="*/ 0 w 2268"/>
                <a:gd name="T111" fmla="*/ 0 h 2212"/>
                <a:gd name="T112" fmla="*/ 0 w 2268"/>
                <a:gd name="T113" fmla="*/ 0 h 2212"/>
                <a:gd name="T114" fmla="*/ 0 w 2268"/>
                <a:gd name="T115" fmla="*/ 0 h 2212"/>
                <a:gd name="T116" fmla="*/ 0 w 2268"/>
                <a:gd name="T117" fmla="*/ 0 h 2212"/>
                <a:gd name="T118" fmla="*/ 0 w 2268"/>
                <a:gd name="T119" fmla="*/ 0 h 2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8"/>
                <a:gd name="T181" fmla="*/ 0 h 2212"/>
                <a:gd name="T182" fmla="*/ 2268 w 2268"/>
                <a:gd name="T183" fmla="*/ 2212 h 2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8" h="2212">
                  <a:moveTo>
                    <a:pt x="2089" y="622"/>
                  </a:moveTo>
                  <a:lnTo>
                    <a:pt x="2081" y="620"/>
                  </a:lnTo>
                  <a:lnTo>
                    <a:pt x="2074" y="612"/>
                  </a:lnTo>
                  <a:lnTo>
                    <a:pt x="2059" y="609"/>
                  </a:lnTo>
                  <a:lnTo>
                    <a:pt x="1978" y="566"/>
                  </a:lnTo>
                  <a:lnTo>
                    <a:pt x="1974" y="571"/>
                  </a:lnTo>
                  <a:lnTo>
                    <a:pt x="1949" y="577"/>
                  </a:lnTo>
                  <a:lnTo>
                    <a:pt x="1913" y="572"/>
                  </a:lnTo>
                  <a:lnTo>
                    <a:pt x="1898" y="572"/>
                  </a:lnTo>
                  <a:lnTo>
                    <a:pt x="1886" y="574"/>
                  </a:lnTo>
                  <a:lnTo>
                    <a:pt x="1858" y="584"/>
                  </a:lnTo>
                  <a:lnTo>
                    <a:pt x="1821" y="588"/>
                  </a:lnTo>
                  <a:lnTo>
                    <a:pt x="1809" y="594"/>
                  </a:lnTo>
                  <a:lnTo>
                    <a:pt x="1784" y="616"/>
                  </a:lnTo>
                  <a:lnTo>
                    <a:pt x="1758" y="597"/>
                  </a:lnTo>
                  <a:lnTo>
                    <a:pt x="1740" y="588"/>
                  </a:lnTo>
                  <a:lnTo>
                    <a:pt x="1741" y="584"/>
                  </a:lnTo>
                  <a:lnTo>
                    <a:pt x="1739" y="581"/>
                  </a:lnTo>
                  <a:lnTo>
                    <a:pt x="1726" y="580"/>
                  </a:lnTo>
                  <a:lnTo>
                    <a:pt x="1719" y="588"/>
                  </a:lnTo>
                  <a:lnTo>
                    <a:pt x="1711" y="589"/>
                  </a:lnTo>
                  <a:lnTo>
                    <a:pt x="1693" y="582"/>
                  </a:lnTo>
                  <a:lnTo>
                    <a:pt x="1689" y="568"/>
                  </a:lnTo>
                  <a:lnTo>
                    <a:pt x="1685" y="568"/>
                  </a:lnTo>
                  <a:lnTo>
                    <a:pt x="1667" y="577"/>
                  </a:lnTo>
                  <a:lnTo>
                    <a:pt x="1655" y="595"/>
                  </a:lnTo>
                  <a:lnTo>
                    <a:pt x="1657" y="605"/>
                  </a:lnTo>
                  <a:lnTo>
                    <a:pt x="1646" y="613"/>
                  </a:lnTo>
                  <a:lnTo>
                    <a:pt x="1639" y="601"/>
                  </a:lnTo>
                  <a:lnTo>
                    <a:pt x="1643" y="584"/>
                  </a:lnTo>
                  <a:lnTo>
                    <a:pt x="1640" y="576"/>
                  </a:lnTo>
                  <a:lnTo>
                    <a:pt x="1627" y="576"/>
                  </a:lnTo>
                  <a:lnTo>
                    <a:pt x="1609" y="588"/>
                  </a:lnTo>
                  <a:lnTo>
                    <a:pt x="1603" y="588"/>
                  </a:lnTo>
                  <a:lnTo>
                    <a:pt x="1561" y="559"/>
                  </a:lnTo>
                  <a:lnTo>
                    <a:pt x="1549" y="563"/>
                  </a:lnTo>
                  <a:lnTo>
                    <a:pt x="1543" y="584"/>
                  </a:lnTo>
                  <a:lnTo>
                    <a:pt x="1511" y="577"/>
                  </a:lnTo>
                  <a:lnTo>
                    <a:pt x="1511" y="557"/>
                  </a:lnTo>
                  <a:lnTo>
                    <a:pt x="1504" y="553"/>
                  </a:lnTo>
                  <a:lnTo>
                    <a:pt x="1487" y="537"/>
                  </a:lnTo>
                  <a:lnTo>
                    <a:pt x="1484" y="529"/>
                  </a:lnTo>
                  <a:lnTo>
                    <a:pt x="1443" y="525"/>
                  </a:lnTo>
                  <a:lnTo>
                    <a:pt x="1431" y="538"/>
                  </a:lnTo>
                  <a:lnTo>
                    <a:pt x="1413" y="529"/>
                  </a:lnTo>
                  <a:lnTo>
                    <a:pt x="1404" y="514"/>
                  </a:lnTo>
                  <a:lnTo>
                    <a:pt x="1391" y="516"/>
                  </a:lnTo>
                  <a:lnTo>
                    <a:pt x="1387" y="520"/>
                  </a:lnTo>
                  <a:lnTo>
                    <a:pt x="1378" y="520"/>
                  </a:lnTo>
                  <a:lnTo>
                    <a:pt x="1361" y="512"/>
                  </a:lnTo>
                  <a:lnTo>
                    <a:pt x="1316" y="504"/>
                  </a:lnTo>
                  <a:lnTo>
                    <a:pt x="1311" y="501"/>
                  </a:lnTo>
                  <a:lnTo>
                    <a:pt x="1303" y="485"/>
                  </a:lnTo>
                  <a:lnTo>
                    <a:pt x="1305" y="477"/>
                  </a:lnTo>
                  <a:lnTo>
                    <a:pt x="1298" y="467"/>
                  </a:lnTo>
                  <a:lnTo>
                    <a:pt x="1279" y="457"/>
                  </a:lnTo>
                  <a:lnTo>
                    <a:pt x="1269" y="467"/>
                  </a:lnTo>
                  <a:lnTo>
                    <a:pt x="1234" y="469"/>
                  </a:lnTo>
                  <a:lnTo>
                    <a:pt x="1223" y="466"/>
                  </a:lnTo>
                  <a:lnTo>
                    <a:pt x="1200" y="434"/>
                  </a:lnTo>
                  <a:lnTo>
                    <a:pt x="1190" y="427"/>
                  </a:lnTo>
                  <a:lnTo>
                    <a:pt x="1173" y="424"/>
                  </a:lnTo>
                  <a:lnTo>
                    <a:pt x="1186" y="29"/>
                  </a:lnTo>
                  <a:lnTo>
                    <a:pt x="699" y="0"/>
                  </a:lnTo>
                  <a:lnTo>
                    <a:pt x="689" y="0"/>
                  </a:lnTo>
                  <a:lnTo>
                    <a:pt x="616" y="922"/>
                  </a:lnTo>
                  <a:lnTo>
                    <a:pt x="5" y="863"/>
                  </a:lnTo>
                  <a:lnTo>
                    <a:pt x="0" y="867"/>
                  </a:lnTo>
                  <a:lnTo>
                    <a:pt x="6" y="872"/>
                  </a:lnTo>
                  <a:lnTo>
                    <a:pt x="8" y="877"/>
                  </a:lnTo>
                  <a:lnTo>
                    <a:pt x="0" y="889"/>
                  </a:lnTo>
                  <a:lnTo>
                    <a:pt x="8" y="905"/>
                  </a:lnTo>
                  <a:lnTo>
                    <a:pt x="11" y="908"/>
                  </a:lnTo>
                  <a:lnTo>
                    <a:pt x="43" y="929"/>
                  </a:lnTo>
                  <a:lnTo>
                    <a:pt x="50" y="951"/>
                  </a:lnTo>
                  <a:lnTo>
                    <a:pt x="64" y="978"/>
                  </a:lnTo>
                  <a:lnTo>
                    <a:pt x="96" y="999"/>
                  </a:lnTo>
                  <a:lnTo>
                    <a:pt x="189" y="1112"/>
                  </a:lnTo>
                  <a:lnTo>
                    <a:pt x="270" y="1176"/>
                  </a:lnTo>
                  <a:lnTo>
                    <a:pt x="275" y="1188"/>
                  </a:lnTo>
                  <a:lnTo>
                    <a:pt x="280" y="1202"/>
                  </a:lnTo>
                  <a:lnTo>
                    <a:pt x="279" y="1220"/>
                  </a:lnTo>
                  <a:lnTo>
                    <a:pt x="285" y="1229"/>
                  </a:lnTo>
                  <a:lnTo>
                    <a:pt x="303" y="1258"/>
                  </a:lnTo>
                  <a:lnTo>
                    <a:pt x="302" y="1322"/>
                  </a:lnTo>
                  <a:lnTo>
                    <a:pt x="307" y="1345"/>
                  </a:lnTo>
                  <a:lnTo>
                    <a:pt x="336" y="1390"/>
                  </a:lnTo>
                  <a:lnTo>
                    <a:pt x="453" y="1477"/>
                  </a:lnTo>
                  <a:lnTo>
                    <a:pt x="536" y="1528"/>
                  </a:lnTo>
                  <a:lnTo>
                    <a:pt x="559" y="1531"/>
                  </a:lnTo>
                  <a:lnTo>
                    <a:pt x="574" y="1523"/>
                  </a:lnTo>
                  <a:lnTo>
                    <a:pt x="593" y="1500"/>
                  </a:lnTo>
                  <a:lnTo>
                    <a:pt x="606" y="1490"/>
                  </a:lnTo>
                  <a:lnTo>
                    <a:pt x="641" y="1409"/>
                  </a:lnTo>
                  <a:lnTo>
                    <a:pt x="658" y="1385"/>
                  </a:lnTo>
                  <a:lnTo>
                    <a:pt x="671" y="1377"/>
                  </a:lnTo>
                  <a:lnTo>
                    <a:pt x="699" y="1385"/>
                  </a:lnTo>
                  <a:lnTo>
                    <a:pt x="705" y="1384"/>
                  </a:lnTo>
                  <a:lnTo>
                    <a:pt x="711" y="1371"/>
                  </a:lnTo>
                  <a:lnTo>
                    <a:pt x="719" y="1362"/>
                  </a:lnTo>
                  <a:lnTo>
                    <a:pt x="734" y="1368"/>
                  </a:lnTo>
                  <a:lnTo>
                    <a:pt x="748" y="1377"/>
                  </a:lnTo>
                  <a:lnTo>
                    <a:pt x="795" y="1384"/>
                  </a:lnTo>
                  <a:lnTo>
                    <a:pt x="807" y="1390"/>
                  </a:lnTo>
                  <a:lnTo>
                    <a:pt x="838" y="1399"/>
                  </a:lnTo>
                  <a:lnTo>
                    <a:pt x="853" y="1392"/>
                  </a:lnTo>
                  <a:lnTo>
                    <a:pt x="889" y="1414"/>
                  </a:lnTo>
                  <a:lnTo>
                    <a:pt x="897" y="1433"/>
                  </a:lnTo>
                  <a:lnTo>
                    <a:pt x="904" y="1436"/>
                  </a:lnTo>
                  <a:lnTo>
                    <a:pt x="907" y="1445"/>
                  </a:lnTo>
                  <a:lnTo>
                    <a:pt x="913" y="1447"/>
                  </a:lnTo>
                  <a:lnTo>
                    <a:pt x="929" y="1456"/>
                  </a:lnTo>
                  <a:lnTo>
                    <a:pt x="951" y="1486"/>
                  </a:lnTo>
                  <a:lnTo>
                    <a:pt x="984" y="1515"/>
                  </a:lnTo>
                  <a:lnTo>
                    <a:pt x="1003" y="1543"/>
                  </a:lnTo>
                  <a:lnTo>
                    <a:pt x="1004" y="1554"/>
                  </a:lnTo>
                  <a:lnTo>
                    <a:pt x="1058" y="1683"/>
                  </a:lnTo>
                  <a:lnTo>
                    <a:pt x="1066" y="1706"/>
                  </a:lnTo>
                  <a:lnTo>
                    <a:pt x="1124" y="1773"/>
                  </a:lnTo>
                  <a:lnTo>
                    <a:pt x="1128" y="1788"/>
                  </a:lnTo>
                  <a:lnTo>
                    <a:pt x="1167" y="1831"/>
                  </a:lnTo>
                  <a:lnTo>
                    <a:pt x="1179" y="1839"/>
                  </a:lnTo>
                  <a:lnTo>
                    <a:pt x="1195" y="1857"/>
                  </a:lnTo>
                  <a:lnTo>
                    <a:pt x="1200" y="1869"/>
                  </a:lnTo>
                  <a:lnTo>
                    <a:pt x="1196" y="1911"/>
                  </a:lnTo>
                  <a:lnTo>
                    <a:pt x="1209" y="1928"/>
                  </a:lnTo>
                  <a:lnTo>
                    <a:pt x="1214" y="1976"/>
                  </a:lnTo>
                  <a:lnTo>
                    <a:pt x="1227" y="1991"/>
                  </a:lnTo>
                  <a:lnTo>
                    <a:pt x="1268" y="2070"/>
                  </a:lnTo>
                  <a:lnTo>
                    <a:pt x="1272" y="2095"/>
                  </a:lnTo>
                  <a:lnTo>
                    <a:pt x="1300" y="2096"/>
                  </a:lnTo>
                  <a:lnTo>
                    <a:pt x="1332" y="2116"/>
                  </a:lnTo>
                  <a:lnTo>
                    <a:pt x="1370" y="2129"/>
                  </a:lnTo>
                  <a:lnTo>
                    <a:pt x="1427" y="2165"/>
                  </a:lnTo>
                  <a:lnTo>
                    <a:pt x="1506" y="2172"/>
                  </a:lnTo>
                  <a:lnTo>
                    <a:pt x="1520" y="2175"/>
                  </a:lnTo>
                  <a:lnTo>
                    <a:pt x="1561" y="2203"/>
                  </a:lnTo>
                  <a:lnTo>
                    <a:pt x="1584" y="2212"/>
                  </a:lnTo>
                  <a:lnTo>
                    <a:pt x="1603" y="2188"/>
                  </a:lnTo>
                  <a:lnTo>
                    <a:pt x="1621" y="2191"/>
                  </a:lnTo>
                  <a:lnTo>
                    <a:pt x="1625" y="2187"/>
                  </a:lnTo>
                  <a:lnTo>
                    <a:pt x="1625" y="2175"/>
                  </a:lnTo>
                  <a:lnTo>
                    <a:pt x="1609" y="2168"/>
                  </a:lnTo>
                  <a:lnTo>
                    <a:pt x="1611" y="2162"/>
                  </a:lnTo>
                  <a:lnTo>
                    <a:pt x="1594" y="2141"/>
                  </a:lnTo>
                  <a:lnTo>
                    <a:pt x="1568" y="2045"/>
                  </a:lnTo>
                  <a:lnTo>
                    <a:pt x="1556" y="2007"/>
                  </a:lnTo>
                  <a:lnTo>
                    <a:pt x="1575" y="1949"/>
                  </a:lnTo>
                  <a:lnTo>
                    <a:pt x="1573" y="1931"/>
                  </a:lnTo>
                  <a:lnTo>
                    <a:pt x="1566" y="1928"/>
                  </a:lnTo>
                  <a:lnTo>
                    <a:pt x="1561" y="1926"/>
                  </a:lnTo>
                  <a:lnTo>
                    <a:pt x="1559" y="1922"/>
                  </a:lnTo>
                  <a:lnTo>
                    <a:pt x="1559" y="1918"/>
                  </a:lnTo>
                  <a:lnTo>
                    <a:pt x="1564" y="1915"/>
                  </a:lnTo>
                  <a:lnTo>
                    <a:pt x="1588" y="1898"/>
                  </a:lnTo>
                  <a:lnTo>
                    <a:pt x="1604" y="1845"/>
                  </a:lnTo>
                  <a:lnTo>
                    <a:pt x="1591" y="1841"/>
                  </a:lnTo>
                  <a:lnTo>
                    <a:pt x="1586" y="1815"/>
                  </a:lnTo>
                  <a:lnTo>
                    <a:pt x="1599" y="1800"/>
                  </a:lnTo>
                  <a:lnTo>
                    <a:pt x="1617" y="1812"/>
                  </a:lnTo>
                  <a:lnTo>
                    <a:pt x="1646" y="1793"/>
                  </a:lnTo>
                  <a:lnTo>
                    <a:pt x="1652" y="1763"/>
                  </a:lnTo>
                  <a:lnTo>
                    <a:pt x="1639" y="1754"/>
                  </a:lnTo>
                  <a:lnTo>
                    <a:pt x="1646" y="1741"/>
                  </a:lnTo>
                  <a:lnTo>
                    <a:pt x="1652" y="1742"/>
                  </a:lnTo>
                  <a:lnTo>
                    <a:pt x="1661" y="1744"/>
                  </a:lnTo>
                  <a:lnTo>
                    <a:pt x="1666" y="1737"/>
                  </a:lnTo>
                  <a:lnTo>
                    <a:pt x="1676" y="1742"/>
                  </a:lnTo>
                  <a:lnTo>
                    <a:pt x="1686" y="1742"/>
                  </a:lnTo>
                  <a:lnTo>
                    <a:pt x="1693" y="1737"/>
                  </a:lnTo>
                  <a:lnTo>
                    <a:pt x="1694" y="1733"/>
                  </a:lnTo>
                  <a:lnTo>
                    <a:pt x="1694" y="1711"/>
                  </a:lnTo>
                  <a:lnTo>
                    <a:pt x="1699" y="1703"/>
                  </a:lnTo>
                  <a:lnTo>
                    <a:pt x="1705" y="1702"/>
                  </a:lnTo>
                  <a:lnTo>
                    <a:pt x="1710" y="1705"/>
                  </a:lnTo>
                  <a:lnTo>
                    <a:pt x="1717" y="1706"/>
                  </a:lnTo>
                  <a:lnTo>
                    <a:pt x="1760" y="1697"/>
                  </a:lnTo>
                  <a:lnTo>
                    <a:pt x="1765" y="1693"/>
                  </a:lnTo>
                  <a:lnTo>
                    <a:pt x="1767" y="1687"/>
                  </a:lnTo>
                  <a:lnTo>
                    <a:pt x="1763" y="1683"/>
                  </a:lnTo>
                  <a:lnTo>
                    <a:pt x="1740" y="1668"/>
                  </a:lnTo>
                  <a:lnTo>
                    <a:pt x="1740" y="1659"/>
                  </a:lnTo>
                  <a:lnTo>
                    <a:pt x="1781" y="1648"/>
                  </a:lnTo>
                  <a:lnTo>
                    <a:pt x="1787" y="1641"/>
                  </a:lnTo>
                  <a:lnTo>
                    <a:pt x="1800" y="1636"/>
                  </a:lnTo>
                  <a:lnTo>
                    <a:pt x="1802" y="1641"/>
                  </a:lnTo>
                  <a:lnTo>
                    <a:pt x="1798" y="1645"/>
                  </a:lnTo>
                  <a:lnTo>
                    <a:pt x="1803" y="1656"/>
                  </a:lnTo>
                  <a:lnTo>
                    <a:pt x="1809" y="1656"/>
                  </a:lnTo>
                  <a:lnTo>
                    <a:pt x="1817" y="1650"/>
                  </a:lnTo>
                  <a:lnTo>
                    <a:pt x="1879" y="1630"/>
                  </a:lnTo>
                  <a:lnTo>
                    <a:pt x="1983" y="1562"/>
                  </a:lnTo>
                  <a:lnTo>
                    <a:pt x="1988" y="1537"/>
                  </a:lnTo>
                  <a:lnTo>
                    <a:pt x="2037" y="1497"/>
                  </a:lnTo>
                  <a:lnTo>
                    <a:pt x="2038" y="1490"/>
                  </a:lnTo>
                  <a:lnTo>
                    <a:pt x="2019" y="1461"/>
                  </a:lnTo>
                  <a:lnTo>
                    <a:pt x="2022" y="1438"/>
                  </a:lnTo>
                  <a:lnTo>
                    <a:pt x="2053" y="1424"/>
                  </a:lnTo>
                  <a:lnTo>
                    <a:pt x="2060" y="1425"/>
                  </a:lnTo>
                  <a:lnTo>
                    <a:pt x="2056" y="1449"/>
                  </a:lnTo>
                  <a:lnTo>
                    <a:pt x="2059" y="1459"/>
                  </a:lnTo>
                  <a:lnTo>
                    <a:pt x="2097" y="1454"/>
                  </a:lnTo>
                  <a:lnTo>
                    <a:pt x="2102" y="1463"/>
                  </a:lnTo>
                  <a:lnTo>
                    <a:pt x="2177" y="1431"/>
                  </a:lnTo>
                  <a:lnTo>
                    <a:pt x="2219" y="1428"/>
                  </a:lnTo>
                  <a:lnTo>
                    <a:pt x="2222" y="1426"/>
                  </a:lnTo>
                  <a:lnTo>
                    <a:pt x="2218" y="1422"/>
                  </a:lnTo>
                  <a:lnTo>
                    <a:pt x="2211" y="1414"/>
                  </a:lnTo>
                  <a:lnTo>
                    <a:pt x="2207" y="1400"/>
                  </a:lnTo>
                  <a:lnTo>
                    <a:pt x="2212" y="1394"/>
                  </a:lnTo>
                  <a:lnTo>
                    <a:pt x="2217" y="1382"/>
                  </a:lnTo>
                  <a:lnTo>
                    <a:pt x="2230" y="1367"/>
                  </a:lnTo>
                  <a:lnTo>
                    <a:pt x="2245" y="1322"/>
                  </a:lnTo>
                  <a:lnTo>
                    <a:pt x="2234" y="1304"/>
                  </a:lnTo>
                  <a:lnTo>
                    <a:pt x="2234" y="1289"/>
                  </a:lnTo>
                  <a:lnTo>
                    <a:pt x="2237" y="1280"/>
                  </a:lnTo>
                  <a:lnTo>
                    <a:pt x="2235" y="1267"/>
                  </a:lnTo>
                  <a:lnTo>
                    <a:pt x="2241" y="1243"/>
                  </a:lnTo>
                  <a:lnTo>
                    <a:pt x="2254" y="1232"/>
                  </a:lnTo>
                  <a:lnTo>
                    <a:pt x="2261" y="1212"/>
                  </a:lnTo>
                  <a:lnTo>
                    <a:pt x="2268" y="1175"/>
                  </a:lnTo>
                  <a:lnTo>
                    <a:pt x="2268" y="1153"/>
                  </a:lnTo>
                  <a:lnTo>
                    <a:pt x="2261" y="1121"/>
                  </a:lnTo>
                  <a:lnTo>
                    <a:pt x="2248" y="1100"/>
                  </a:lnTo>
                  <a:lnTo>
                    <a:pt x="2242" y="1095"/>
                  </a:lnTo>
                  <a:lnTo>
                    <a:pt x="2243" y="1082"/>
                  </a:lnTo>
                  <a:lnTo>
                    <a:pt x="2238" y="1074"/>
                  </a:lnTo>
                  <a:lnTo>
                    <a:pt x="2230" y="1056"/>
                  </a:lnTo>
                  <a:lnTo>
                    <a:pt x="2217" y="1046"/>
                  </a:lnTo>
                  <a:lnTo>
                    <a:pt x="2214" y="1039"/>
                  </a:lnTo>
                  <a:lnTo>
                    <a:pt x="2222" y="1019"/>
                  </a:lnTo>
                  <a:lnTo>
                    <a:pt x="2207" y="988"/>
                  </a:lnTo>
                  <a:lnTo>
                    <a:pt x="2181" y="966"/>
                  </a:lnTo>
                  <a:lnTo>
                    <a:pt x="2174" y="953"/>
                  </a:lnTo>
                  <a:lnTo>
                    <a:pt x="2170" y="748"/>
                  </a:lnTo>
                  <a:lnTo>
                    <a:pt x="2169" y="640"/>
                  </a:lnTo>
                  <a:lnTo>
                    <a:pt x="2143" y="634"/>
                  </a:lnTo>
                  <a:lnTo>
                    <a:pt x="2121" y="643"/>
                  </a:lnTo>
                  <a:lnTo>
                    <a:pt x="2114" y="641"/>
                  </a:lnTo>
                  <a:lnTo>
                    <a:pt x="2089" y="62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7" name="Freeform 94"/>
            <p:cNvSpPr>
              <a:spLocks/>
            </p:cNvSpPr>
            <p:nvPr/>
          </p:nvSpPr>
          <p:spPr bwMode="auto">
            <a:xfrm>
              <a:off x="3139376" y="3866548"/>
              <a:ext cx="2277331" cy="2385027"/>
            </a:xfrm>
            <a:custGeom>
              <a:avLst/>
              <a:gdLst>
                <a:gd name="T0" fmla="*/ 0 w 2268"/>
                <a:gd name="T1" fmla="*/ 0 h 2212"/>
                <a:gd name="T2" fmla="*/ 0 w 2268"/>
                <a:gd name="T3" fmla="*/ 0 h 2212"/>
                <a:gd name="T4" fmla="*/ 0 w 2268"/>
                <a:gd name="T5" fmla="*/ 0 h 2212"/>
                <a:gd name="T6" fmla="*/ 0 w 2268"/>
                <a:gd name="T7" fmla="*/ 0 h 2212"/>
                <a:gd name="T8" fmla="*/ 0 w 2268"/>
                <a:gd name="T9" fmla="*/ 0 h 2212"/>
                <a:gd name="T10" fmla="*/ 0 w 2268"/>
                <a:gd name="T11" fmla="*/ 0 h 2212"/>
                <a:gd name="T12" fmla="*/ 0 w 2268"/>
                <a:gd name="T13" fmla="*/ 0 h 2212"/>
                <a:gd name="T14" fmla="*/ 0 w 2268"/>
                <a:gd name="T15" fmla="*/ 0 h 2212"/>
                <a:gd name="T16" fmla="*/ 0 w 2268"/>
                <a:gd name="T17" fmla="*/ 0 h 2212"/>
                <a:gd name="T18" fmla="*/ 0 w 2268"/>
                <a:gd name="T19" fmla="*/ 0 h 2212"/>
                <a:gd name="T20" fmla="*/ 0 w 2268"/>
                <a:gd name="T21" fmla="*/ 0 h 2212"/>
                <a:gd name="T22" fmla="*/ 0 w 2268"/>
                <a:gd name="T23" fmla="*/ 0 h 2212"/>
                <a:gd name="T24" fmla="*/ 0 w 2268"/>
                <a:gd name="T25" fmla="*/ 0 h 2212"/>
                <a:gd name="T26" fmla="*/ 0 w 2268"/>
                <a:gd name="T27" fmla="*/ 0 h 2212"/>
                <a:gd name="T28" fmla="*/ 0 w 2268"/>
                <a:gd name="T29" fmla="*/ 0 h 2212"/>
                <a:gd name="T30" fmla="*/ 0 w 2268"/>
                <a:gd name="T31" fmla="*/ 0 h 2212"/>
                <a:gd name="T32" fmla="*/ 0 w 2268"/>
                <a:gd name="T33" fmla="*/ 0 h 2212"/>
                <a:gd name="T34" fmla="*/ 0 w 2268"/>
                <a:gd name="T35" fmla="*/ 0 h 2212"/>
                <a:gd name="T36" fmla="*/ 0 w 2268"/>
                <a:gd name="T37" fmla="*/ 0 h 2212"/>
                <a:gd name="T38" fmla="*/ 0 w 2268"/>
                <a:gd name="T39" fmla="*/ 0 h 2212"/>
                <a:gd name="T40" fmla="*/ 0 w 2268"/>
                <a:gd name="T41" fmla="*/ 0 h 2212"/>
                <a:gd name="T42" fmla="*/ 0 w 2268"/>
                <a:gd name="T43" fmla="*/ 0 h 2212"/>
                <a:gd name="T44" fmla="*/ 0 w 2268"/>
                <a:gd name="T45" fmla="*/ 0 h 2212"/>
                <a:gd name="T46" fmla="*/ 0 w 2268"/>
                <a:gd name="T47" fmla="*/ 0 h 2212"/>
                <a:gd name="T48" fmla="*/ 0 w 2268"/>
                <a:gd name="T49" fmla="*/ 0 h 2212"/>
                <a:gd name="T50" fmla="*/ 0 w 2268"/>
                <a:gd name="T51" fmla="*/ 0 h 2212"/>
                <a:gd name="T52" fmla="*/ 0 w 2268"/>
                <a:gd name="T53" fmla="*/ 0 h 2212"/>
                <a:gd name="T54" fmla="*/ 0 w 2268"/>
                <a:gd name="T55" fmla="*/ 0 h 2212"/>
                <a:gd name="T56" fmla="*/ 0 w 2268"/>
                <a:gd name="T57" fmla="*/ 0 h 2212"/>
                <a:gd name="T58" fmla="*/ 0 w 2268"/>
                <a:gd name="T59" fmla="*/ 0 h 2212"/>
                <a:gd name="T60" fmla="*/ 0 w 2268"/>
                <a:gd name="T61" fmla="*/ 0 h 2212"/>
                <a:gd name="T62" fmla="*/ 0 w 2268"/>
                <a:gd name="T63" fmla="*/ 0 h 2212"/>
                <a:gd name="T64" fmla="*/ 0 w 2268"/>
                <a:gd name="T65" fmla="*/ 0 h 2212"/>
                <a:gd name="T66" fmla="*/ 0 w 2268"/>
                <a:gd name="T67" fmla="*/ 0 h 2212"/>
                <a:gd name="T68" fmla="*/ 0 w 2268"/>
                <a:gd name="T69" fmla="*/ 0 h 2212"/>
                <a:gd name="T70" fmla="*/ 0 w 2268"/>
                <a:gd name="T71" fmla="*/ 0 h 2212"/>
                <a:gd name="T72" fmla="*/ 0 w 2268"/>
                <a:gd name="T73" fmla="*/ 0 h 2212"/>
                <a:gd name="T74" fmla="*/ 0 w 2268"/>
                <a:gd name="T75" fmla="*/ 0 h 2212"/>
                <a:gd name="T76" fmla="*/ 0 w 2268"/>
                <a:gd name="T77" fmla="*/ 0 h 2212"/>
                <a:gd name="T78" fmla="*/ 0 w 2268"/>
                <a:gd name="T79" fmla="*/ 0 h 2212"/>
                <a:gd name="T80" fmla="*/ 0 w 2268"/>
                <a:gd name="T81" fmla="*/ 0 h 2212"/>
                <a:gd name="T82" fmla="*/ 0 w 2268"/>
                <a:gd name="T83" fmla="*/ 0 h 2212"/>
                <a:gd name="T84" fmla="*/ 0 w 2268"/>
                <a:gd name="T85" fmla="*/ 0 h 2212"/>
                <a:gd name="T86" fmla="*/ 0 w 2268"/>
                <a:gd name="T87" fmla="*/ 0 h 2212"/>
                <a:gd name="T88" fmla="*/ 0 w 2268"/>
                <a:gd name="T89" fmla="*/ 0 h 2212"/>
                <a:gd name="T90" fmla="*/ 0 w 2268"/>
                <a:gd name="T91" fmla="*/ 0 h 2212"/>
                <a:gd name="T92" fmla="*/ 0 w 2268"/>
                <a:gd name="T93" fmla="*/ 0 h 2212"/>
                <a:gd name="T94" fmla="*/ 0 w 2268"/>
                <a:gd name="T95" fmla="*/ 0 h 2212"/>
                <a:gd name="T96" fmla="*/ 0 w 2268"/>
                <a:gd name="T97" fmla="*/ 0 h 2212"/>
                <a:gd name="T98" fmla="*/ 0 w 2268"/>
                <a:gd name="T99" fmla="*/ 0 h 2212"/>
                <a:gd name="T100" fmla="*/ 0 w 2268"/>
                <a:gd name="T101" fmla="*/ 0 h 2212"/>
                <a:gd name="T102" fmla="*/ 0 w 2268"/>
                <a:gd name="T103" fmla="*/ 0 h 2212"/>
                <a:gd name="T104" fmla="*/ 0 w 2268"/>
                <a:gd name="T105" fmla="*/ 0 h 2212"/>
                <a:gd name="T106" fmla="*/ 0 w 2268"/>
                <a:gd name="T107" fmla="*/ 0 h 2212"/>
                <a:gd name="T108" fmla="*/ 0 w 2268"/>
                <a:gd name="T109" fmla="*/ 0 h 2212"/>
                <a:gd name="T110" fmla="*/ 0 w 2268"/>
                <a:gd name="T111" fmla="*/ 0 h 2212"/>
                <a:gd name="T112" fmla="*/ 0 w 2268"/>
                <a:gd name="T113" fmla="*/ 0 h 2212"/>
                <a:gd name="T114" fmla="*/ 0 w 2268"/>
                <a:gd name="T115" fmla="*/ 0 h 2212"/>
                <a:gd name="T116" fmla="*/ 0 w 2268"/>
                <a:gd name="T117" fmla="*/ 0 h 2212"/>
                <a:gd name="T118" fmla="*/ 0 w 2268"/>
                <a:gd name="T119" fmla="*/ 0 h 2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8"/>
                <a:gd name="T181" fmla="*/ 0 h 2212"/>
                <a:gd name="T182" fmla="*/ 2268 w 2268"/>
                <a:gd name="T183" fmla="*/ 2212 h 2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8" h="2212">
                  <a:moveTo>
                    <a:pt x="2089" y="622"/>
                  </a:moveTo>
                  <a:lnTo>
                    <a:pt x="2081" y="620"/>
                  </a:lnTo>
                  <a:lnTo>
                    <a:pt x="2074" y="612"/>
                  </a:lnTo>
                  <a:lnTo>
                    <a:pt x="2059" y="609"/>
                  </a:lnTo>
                  <a:lnTo>
                    <a:pt x="1978" y="566"/>
                  </a:lnTo>
                  <a:lnTo>
                    <a:pt x="1974" y="571"/>
                  </a:lnTo>
                  <a:lnTo>
                    <a:pt x="1949" y="577"/>
                  </a:lnTo>
                  <a:lnTo>
                    <a:pt x="1913" y="572"/>
                  </a:lnTo>
                  <a:lnTo>
                    <a:pt x="1898" y="572"/>
                  </a:lnTo>
                  <a:lnTo>
                    <a:pt x="1886" y="574"/>
                  </a:lnTo>
                  <a:lnTo>
                    <a:pt x="1858" y="584"/>
                  </a:lnTo>
                  <a:lnTo>
                    <a:pt x="1821" y="588"/>
                  </a:lnTo>
                  <a:lnTo>
                    <a:pt x="1809" y="594"/>
                  </a:lnTo>
                  <a:lnTo>
                    <a:pt x="1784" y="616"/>
                  </a:lnTo>
                  <a:lnTo>
                    <a:pt x="1758" y="597"/>
                  </a:lnTo>
                  <a:lnTo>
                    <a:pt x="1740" y="588"/>
                  </a:lnTo>
                  <a:lnTo>
                    <a:pt x="1741" y="584"/>
                  </a:lnTo>
                  <a:lnTo>
                    <a:pt x="1739" y="581"/>
                  </a:lnTo>
                  <a:lnTo>
                    <a:pt x="1726" y="580"/>
                  </a:lnTo>
                  <a:lnTo>
                    <a:pt x="1719" y="588"/>
                  </a:lnTo>
                  <a:lnTo>
                    <a:pt x="1711" y="589"/>
                  </a:lnTo>
                  <a:lnTo>
                    <a:pt x="1693" y="582"/>
                  </a:lnTo>
                  <a:lnTo>
                    <a:pt x="1689" y="568"/>
                  </a:lnTo>
                  <a:lnTo>
                    <a:pt x="1685" y="568"/>
                  </a:lnTo>
                  <a:lnTo>
                    <a:pt x="1667" y="577"/>
                  </a:lnTo>
                  <a:lnTo>
                    <a:pt x="1655" y="595"/>
                  </a:lnTo>
                  <a:lnTo>
                    <a:pt x="1657" y="605"/>
                  </a:lnTo>
                  <a:lnTo>
                    <a:pt x="1646" y="613"/>
                  </a:lnTo>
                  <a:lnTo>
                    <a:pt x="1639" y="601"/>
                  </a:lnTo>
                  <a:lnTo>
                    <a:pt x="1643" y="584"/>
                  </a:lnTo>
                  <a:lnTo>
                    <a:pt x="1640" y="576"/>
                  </a:lnTo>
                  <a:lnTo>
                    <a:pt x="1627" y="576"/>
                  </a:lnTo>
                  <a:lnTo>
                    <a:pt x="1609" y="588"/>
                  </a:lnTo>
                  <a:lnTo>
                    <a:pt x="1603" y="588"/>
                  </a:lnTo>
                  <a:lnTo>
                    <a:pt x="1561" y="559"/>
                  </a:lnTo>
                  <a:lnTo>
                    <a:pt x="1549" y="563"/>
                  </a:lnTo>
                  <a:lnTo>
                    <a:pt x="1543" y="584"/>
                  </a:lnTo>
                  <a:lnTo>
                    <a:pt x="1511" y="577"/>
                  </a:lnTo>
                  <a:lnTo>
                    <a:pt x="1511" y="557"/>
                  </a:lnTo>
                  <a:lnTo>
                    <a:pt x="1504" y="553"/>
                  </a:lnTo>
                  <a:lnTo>
                    <a:pt x="1487" y="537"/>
                  </a:lnTo>
                  <a:lnTo>
                    <a:pt x="1484" y="529"/>
                  </a:lnTo>
                  <a:lnTo>
                    <a:pt x="1443" y="525"/>
                  </a:lnTo>
                  <a:lnTo>
                    <a:pt x="1431" y="538"/>
                  </a:lnTo>
                  <a:lnTo>
                    <a:pt x="1413" y="529"/>
                  </a:lnTo>
                  <a:lnTo>
                    <a:pt x="1404" y="514"/>
                  </a:lnTo>
                  <a:lnTo>
                    <a:pt x="1391" y="516"/>
                  </a:lnTo>
                  <a:lnTo>
                    <a:pt x="1387" y="520"/>
                  </a:lnTo>
                  <a:lnTo>
                    <a:pt x="1378" y="520"/>
                  </a:lnTo>
                  <a:lnTo>
                    <a:pt x="1361" y="512"/>
                  </a:lnTo>
                  <a:lnTo>
                    <a:pt x="1316" y="504"/>
                  </a:lnTo>
                  <a:lnTo>
                    <a:pt x="1311" y="501"/>
                  </a:lnTo>
                  <a:lnTo>
                    <a:pt x="1303" y="485"/>
                  </a:lnTo>
                  <a:lnTo>
                    <a:pt x="1305" y="477"/>
                  </a:lnTo>
                  <a:lnTo>
                    <a:pt x="1298" y="467"/>
                  </a:lnTo>
                  <a:lnTo>
                    <a:pt x="1279" y="457"/>
                  </a:lnTo>
                  <a:lnTo>
                    <a:pt x="1269" y="467"/>
                  </a:lnTo>
                  <a:lnTo>
                    <a:pt x="1234" y="469"/>
                  </a:lnTo>
                  <a:lnTo>
                    <a:pt x="1223" y="466"/>
                  </a:lnTo>
                  <a:lnTo>
                    <a:pt x="1200" y="434"/>
                  </a:lnTo>
                  <a:lnTo>
                    <a:pt x="1190" y="427"/>
                  </a:lnTo>
                  <a:lnTo>
                    <a:pt x="1173" y="424"/>
                  </a:lnTo>
                  <a:lnTo>
                    <a:pt x="1186" y="29"/>
                  </a:lnTo>
                  <a:lnTo>
                    <a:pt x="699" y="0"/>
                  </a:lnTo>
                  <a:lnTo>
                    <a:pt x="689" y="0"/>
                  </a:lnTo>
                  <a:lnTo>
                    <a:pt x="616" y="922"/>
                  </a:lnTo>
                  <a:lnTo>
                    <a:pt x="5" y="863"/>
                  </a:lnTo>
                  <a:lnTo>
                    <a:pt x="0" y="867"/>
                  </a:lnTo>
                  <a:lnTo>
                    <a:pt x="6" y="872"/>
                  </a:lnTo>
                  <a:lnTo>
                    <a:pt x="8" y="877"/>
                  </a:lnTo>
                  <a:lnTo>
                    <a:pt x="0" y="889"/>
                  </a:lnTo>
                  <a:lnTo>
                    <a:pt x="8" y="905"/>
                  </a:lnTo>
                  <a:lnTo>
                    <a:pt x="11" y="908"/>
                  </a:lnTo>
                  <a:lnTo>
                    <a:pt x="43" y="929"/>
                  </a:lnTo>
                  <a:lnTo>
                    <a:pt x="50" y="951"/>
                  </a:lnTo>
                  <a:lnTo>
                    <a:pt x="64" y="978"/>
                  </a:lnTo>
                  <a:lnTo>
                    <a:pt x="96" y="999"/>
                  </a:lnTo>
                  <a:lnTo>
                    <a:pt x="189" y="1112"/>
                  </a:lnTo>
                  <a:lnTo>
                    <a:pt x="270" y="1176"/>
                  </a:lnTo>
                  <a:lnTo>
                    <a:pt x="275" y="1188"/>
                  </a:lnTo>
                  <a:lnTo>
                    <a:pt x="280" y="1202"/>
                  </a:lnTo>
                  <a:lnTo>
                    <a:pt x="279" y="1220"/>
                  </a:lnTo>
                  <a:lnTo>
                    <a:pt x="285" y="1229"/>
                  </a:lnTo>
                  <a:lnTo>
                    <a:pt x="303" y="1258"/>
                  </a:lnTo>
                  <a:lnTo>
                    <a:pt x="302" y="1322"/>
                  </a:lnTo>
                  <a:lnTo>
                    <a:pt x="307" y="1345"/>
                  </a:lnTo>
                  <a:lnTo>
                    <a:pt x="336" y="1390"/>
                  </a:lnTo>
                  <a:lnTo>
                    <a:pt x="453" y="1477"/>
                  </a:lnTo>
                  <a:lnTo>
                    <a:pt x="536" y="1528"/>
                  </a:lnTo>
                  <a:lnTo>
                    <a:pt x="559" y="1531"/>
                  </a:lnTo>
                  <a:lnTo>
                    <a:pt x="574" y="1523"/>
                  </a:lnTo>
                  <a:lnTo>
                    <a:pt x="593" y="1500"/>
                  </a:lnTo>
                  <a:lnTo>
                    <a:pt x="606" y="1490"/>
                  </a:lnTo>
                  <a:lnTo>
                    <a:pt x="641" y="1409"/>
                  </a:lnTo>
                  <a:lnTo>
                    <a:pt x="658" y="1385"/>
                  </a:lnTo>
                  <a:lnTo>
                    <a:pt x="671" y="1377"/>
                  </a:lnTo>
                  <a:lnTo>
                    <a:pt x="699" y="1385"/>
                  </a:lnTo>
                  <a:lnTo>
                    <a:pt x="705" y="1384"/>
                  </a:lnTo>
                  <a:lnTo>
                    <a:pt x="711" y="1371"/>
                  </a:lnTo>
                  <a:lnTo>
                    <a:pt x="719" y="1362"/>
                  </a:lnTo>
                  <a:lnTo>
                    <a:pt x="734" y="1368"/>
                  </a:lnTo>
                  <a:lnTo>
                    <a:pt x="748" y="1377"/>
                  </a:lnTo>
                  <a:lnTo>
                    <a:pt x="795" y="1384"/>
                  </a:lnTo>
                  <a:lnTo>
                    <a:pt x="807" y="1390"/>
                  </a:lnTo>
                  <a:lnTo>
                    <a:pt x="838" y="1399"/>
                  </a:lnTo>
                  <a:lnTo>
                    <a:pt x="853" y="1392"/>
                  </a:lnTo>
                  <a:lnTo>
                    <a:pt x="889" y="1414"/>
                  </a:lnTo>
                  <a:lnTo>
                    <a:pt x="897" y="1433"/>
                  </a:lnTo>
                  <a:lnTo>
                    <a:pt x="904" y="1436"/>
                  </a:lnTo>
                  <a:lnTo>
                    <a:pt x="907" y="1445"/>
                  </a:lnTo>
                  <a:lnTo>
                    <a:pt x="913" y="1447"/>
                  </a:lnTo>
                  <a:lnTo>
                    <a:pt x="929" y="1456"/>
                  </a:lnTo>
                  <a:lnTo>
                    <a:pt x="951" y="1486"/>
                  </a:lnTo>
                  <a:lnTo>
                    <a:pt x="984" y="1515"/>
                  </a:lnTo>
                  <a:lnTo>
                    <a:pt x="1003" y="1543"/>
                  </a:lnTo>
                  <a:lnTo>
                    <a:pt x="1004" y="1554"/>
                  </a:lnTo>
                  <a:lnTo>
                    <a:pt x="1058" y="1683"/>
                  </a:lnTo>
                  <a:lnTo>
                    <a:pt x="1066" y="1706"/>
                  </a:lnTo>
                  <a:lnTo>
                    <a:pt x="1124" y="1773"/>
                  </a:lnTo>
                  <a:lnTo>
                    <a:pt x="1128" y="1788"/>
                  </a:lnTo>
                  <a:lnTo>
                    <a:pt x="1167" y="1831"/>
                  </a:lnTo>
                  <a:lnTo>
                    <a:pt x="1179" y="1839"/>
                  </a:lnTo>
                  <a:lnTo>
                    <a:pt x="1195" y="1857"/>
                  </a:lnTo>
                  <a:lnTo>
                    <a:pt x="1200" y="1869"/>
                  </a:lnTo>
                  <a:lnTo>
                    <a:pt x="1196" y="1911"/>
                  </a:lnTo>
                  <a:lnTo>
                    <a:pt x="1209" y="1928"/>
                  </a:lnTo>
                  <a:lnTo>
                    <a:pt x="1214" y="1976"/>
                  </a:lnTo>
                  <a:lnTo>
                    <a:pt x="1227" y="1991"/>
                  </a:lnTo>
                  <a:lnTo>
                    <a:pt x="1268" y="2070"/>
                  </a:lnTo>
                  <a:lnTo>
                    <a:pt x="1272" y="2095"/>
                  </a:lnTo>
                  <a:lnTo>
                    <a:pt x="1300" y="2096"/>
                  </a:lnTo>
                  <a:lnTo>
                    <a:pt x="1332" y="2116"/>
                  </a:lnTo>
                  <a:lnTo>
                    <a:pt x="1370" y="2129"/>
                  </a:lnTo>
                  <a:lnTo>
                    <a:pt x="1427" y="2165"/>
                  </a:lnTo>
                  <a:lnTo>
                    <a:pt x="1506" y="2172"/>
                  </a:lnTo>
                  <a:lnTo>
                    <a:pt x="1520" y="2175"/>
                  </a:lnTo>
                  <a:lnTo>
                    <a:pt x="1561" y="2203"/>
                  </a:lnTo>
                  <a:lnTo>
                    <a:pt x="1584" y="2212"/>
                  </a:lnTo>
                  <a:lnTo>
                    <a:pt x="1603" y="2188"/>
                  </a:lnTo>
                  <a:lnTo>
                    <a:pt x="1621" y="2191"/>
                  </a:lnTo>
                  <a:lnTo>
                    <a:pt x="1625" y="2187"/>
                  </a:lnTo>
                  <a:lnTo>
                    <a:pt x="1625" y="2175"/>
                  </a:lnTo>
                  <a:lnTo>
                    <a:pt x="1609" y="2168"/>
                  </a:lnTo>
                  <a:lnTo>
                    <a:pt x="1611" y="2162"/>
                  </a:lnTo>
                  <a:lnTo>
                    <a:pt x="1594" y="2141"/>
                  </a:lnTo>
                  <a:lnTo>
                    <a:pt x="1568" y="2045"/>
                  </a:lnTo>
                  <a:lnTo>
                    <a:pt x="1556" y="2007"/>
                  </a:lnTo>
                  <a:lnTo>
                    <a:pt x="1575" y="1949"/>
                  </a:lnTo>
                  <a:lnTo>
                    <a:pt x="1573" y="1931"/>
                  </a:lnTo>
                  <a:lnTo>
                    <a:pt x="1566" y="1928"/>
                  </a:lnTo>
                  <a:lnTo>
                    <a:pt x="1561" y="1926"/>
                  </a:lnTo>
                  <a:lnTo>
                    <a:pt x="1559" y="1922"/>
                  </a:lnTo>
                  <a:lnTo>
                    <a:pt x="1559" y="1918"/>
                  </a:lnTo>
                  <a:lnTo>
                    <a:pt x="1564" y="1915"/>
                  </a:lnTo>
                  <a:lnTo>
                    <a:pt x="1588" y="1898"/>
                  </a:lnTo>
                  <a:lnTo>
                    <a:pt x="1604" y="1845"/>
                  </a:lnTo>
                  <a:lnTo>
                    <a:pt x="1591" y="1841"/>
                  </a:lnTo>
                  <a:lnTo>
                    <a:pt x="1586" y="1815"/>
                  </a:lnTo>
                  <a:lnTo>
                    <a:pt x="1599" y="1800"/>
                  </a:lnTo>
                  <a:lnTo>
                    <a:pt x="1617" y="1812"/>
                  </a:lnTo>
                  <a:lnTo>
                    <a:pt x="1646" y="1793"/>
                  </a:lnTo>
                  <a:lnTo>
                    <a:pt x="1652" y="1763"/>
                  </a:lnTo>
                  <a:lnTo>
                    <a:pt x="1639" y="1754"/>
                  </a:lnTo>
                  <a:lnTo>
                    <a:pt x="1646" y="1741"/>
                  </a:lnTo>
                  <a:lnTo>
                    <a:pt x="1652" y="1742"/>
                  </a:lnTo>
                  <a:lnTo>
                    <a:pt x="1661" y="1744"/>
                  </a:lnTo>
                  <a:lnTo>
                    <a:pt x="1666" y="1737"/>
                  </a:lnTo>
                  <a:lnTo>
                    <a:pt x="1676" y="1742"/>
                  </a:lnTo>
                  <a:lnTo>
                    <a:pt x="1686" y="1742"/>
                  </a:lnTo>
                  <a:lnTo>
                    <a:pt x="1693" y="1737"/>
                  </a:lnTo>
                  <a:lnTo>
                    <a:pt x="1694" y="1733"/>
                  </a:lnTo>
                  <a:lnTo>
                    <a:pt x="1694" y="1711"/>
                  </a:lnTo>
                  <a:lnTo>
                    <a:pt x="1699" y="1703"/>
                  </a:lnTo>
                  <a:lnTo>
                    <a:pt x="1705" y="1702"/>
                  </a:lnTo>
                  <a:lnTo>
                    <a:pt x="1710" y="1705"/>
                  </a:lnTo>
                  <a:lnTo>
                    <a:pt x="1717" y="1706"/>
                  </a:lnTo>
                  <a:lnTo>
                    <a:pt x="1760" y="1697"/>
                  </a:lnTo>
                  <a:lnTo>
                    <a:pt x="1765" y="1693"/>
                  </a:lnTo>
                  <a:lnTo>
                    <a:pt x="1767" y="1687"/>
                  </a:lnTo>
                  <a:lnTo>
                    <a:pt x="1763" y="1683"/>
                  </a:lnTo>
                  <a:lnTo>
                    <a:pt x="1740" y="1668"/>
                  </a:lnTo>
                  <a:lnTo>
                    <a:pt x="1740" y="1659"/>
                  </a:lnTo>
                  <a:lnTo>
                    <a:pt x="1781" y="1648"/>
                  </a:lnTo>
                  <a:lnTo>
                    <a:pt x="1787" y="1641"/>
                  </a:lnTo>
                  <a:lnTo>
                    <a:pt x="1800" y="1636"/>
                  </a:lnTo>
                  <a:lnTo>
                    <a:pt x="1802" y="1641"/>
                  </a:lnTo>
                  <a:lnTo>
                    <a:pt x="1798" y="1645"/>
                  </a:lnTo>
                  <a:lnTo>
                    <a:pt x="1803" y="1656"/>
                  </a:lnTo>
                  <a:lnTo>
                    <a:pt x="1809" y="1656"/>
                  </a:lnTo>
                  <a:lnTo>
                    <a:pt x="1817" y="1650"/>
                  </a:lnTo>
                  <a:lnTo>
                    <a:pt x="1879" y="1630"/>
                  </a:lnTo>
                  <a:lnTo>
                    <a:pt x="1983" y="1562"/>
                  </a:lnTo>
                  <a:lnTo>
                    <a:pt x="1988" y="1537"/>
                  </a:lnTo>
                  <a:lnTo>
                    <a:pt x="2037" y="1497"/>
                  </a:lnTo>
                  <a:lnTo>
                    <a:pt x="2038" y="1490"/>
                  </a:lnTo>
                  <a:lnTo>
                    <a:pt x="2019" y="1461"/>
                  </a:lnTo>
                  <a:lnTo>
                    <a:pt x="2022" y="1438"/>
                  </a:lnTo>
                  <a:lnTo>
                    <a:pt x="2053" y="1424"/>
                  </a:lnTo>
                  <a:lnTo>
                    <a:pt x="2060" y="1425"/>
                  </a:lnTo>
                  <a:lnTo>
                    <a:pt x="2056" y="1449"/>
                  </a:lnTo>
                  <a:lnTo>
                    <a:pt x="2059" y="1459"/>
                  </a:lnTo>
                  <a:lnTo>
                    <a:pt x="2097" y="1454"/>
                  </a:lnTo>
                  <a:lnTo>
                    <a:pt x="2102" y="1463"/>
                  </a:lnTo>
                  <a:lnTo>
                    <a:pt x="2177" y="1431"/>
                  </a:lnTo>
                  <a:lnTo>
                    <a:pt x="2219" y="1428"/>
                  </a:lnTo>
                  <a:lnTo>
                    <a:pt x="2222" y="1426"/>
                  </a:lnTo>
                  <a:lnTo>
                    <a:pt x="2218" y="1422"/>
                  </a:lnTo>
                  <a:lnTo>
                    <a:pt x="2211" y="1414"/>
                  </a:lnTo>
                  <a:lnTo>
                    <a:pt x="2207" y="1400"/>
                  </a:lnTo>
                  <a:lnTo>
                    <a:pt x="2212" y="1394"/>
                  </a:lnTo>
                  <a:lnTo>
                    <a:pt x="2217" y="1382"/>
                  </a:lnTo>
                  <a:lnTo>
                    <a:pt x="2230" y="1367"/>
                  </a:lnTo>
                  <a:lnTo>
                    <a:pt x="2245" y="1322"/>
                  </a:lnTo>
                  <a:lnTo>
                    <a:pt x="2234" y="1304"/>
                  </a:lnTo>
                  <a:lnTo>
                    <a:pt x="2234" y="1289"/>
                  </a:lnTo>
                  <a:lnTo>
                    <a:pt x="2237" y="1280"/>
                  </a:lnTo>
                  <a:lnTo>
                    <a:pt x="2235" y="1267"/>
                  </a:lnTo>
                  <a:lnTo>
                    <a:pt x="2241" y="1243"/>
                  </a:lnTo>
                  <a:lnTo>
                    <a:pt x="2254" y="1232"/>
                  </a:lnTo>
                  <a:lnTo>
                    <a:pt x="2261" y="1212"/>
                  </a:lnTo>
                  <a:lnTo>
                    <a:pt x="2268" y="1175"/>
                  </a:lnTo>
                  <a:lnTo>
                    <a:pt x="2268" y="1153"/>
                  </a:lnTo>
                  <a:lnTo>
                    <a:pt x="2261" y="1121"/>
                  </a:lnTo>
                  <a:lnTo>
                    <a:pt x="2248" y="1100"/>
                  </a:lnTo>
                  <a:lnTo>
                    <a:pt x="2242" y="1095"/>
                  </a:lnTo>
                  <a:lnTo>
                    <a:pt x="2243" y="1082"/>
                  </a:lnTo>
                  <a:lnTo>
                    <a:pt x="2238" y="1074"/>
                  </a:lnTo>
                  <a:lnTo>
                    <a:pt x="2230" y="1056"/>
                  </a:lnTo>
                  <a:lnTo>
                    <a:pt x="2217" y="1046"/>
                  </a:lnTo>
                  <a:lnTo>
                    <a:pt x="2214" y="1039"/>
                  </a:lnTo>
                  <a:lnTo>
                    <a:pt x="2222" y="1019"/>
                  </a:lnTo>
                  <a:lnTo>
                    <a:pt x="2207" y="988"/>
                  </a:lnTo>
                  <a:lnTo>
                    <a:pt x="2181" y="966"/>
                  </a:lnTo>
                  <a:lnTo>
                    <a:pt x="2174" y="953"/>
                  </a:lnTo>
                  <a:lnTo>
                    <a:pt x="2170" y="748"/>
                  </a:lnTo>
                  <a:lnTo>
                    <a:pt x="2169" y="640"/>
                  </a:lnTo>
                  <a:lnTo>
                    <a:pt x="2143" y="634"/>
                  </a:lnTo>
                  <a:lnTo>
                    <a:pt x="2121" y="643"/>
                  </a:lnTo>
                  <a:lnTo>
                    <a:pt x="2114" y="641"/>
                  </a:lnTo>
                  <a:lnTo>
                    <a:pt x="2089" y="622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8" name="Freeform 95"/>
            <p:cNvSpPr>
              <a:spLocks/>
            </p:cNvSpPr>
            <p:nvPr/>
          </p:nvSpPr>
          <p:spPr bwMode="auto">
            <a:xfrm>
              <a:off x="4814796" y="1066638"/>
              <a:ext cx="1073510" cy="1293461"/>
            </a:xfrm>
            <a:custGeom>
              <a:avLst/>
              <a:gdLst>
                <a:gd name="T0" fmla="*/ 0 w 1065"/>
                <a:gd name="T1" fmla="*/ 0 h 1199"/>
                <a:gd name="T2" fmla="*/ 0 w 1065"/>
                <a:gd name="T3" fmla="*/ 0 h 1199"/>
                <a:gd name="T4" fmla="*/ 0 w 1065"/>
                <a:gd name="T5" fmla="*/ 0 h 1199"/>
                <a:gd name="T6" fmla="*/ 0 w 1065"/>
                <a:gd name="T7" fmla="*/ 0 h 1199"/>
                <a:gd name="T8" fmla="*/ 0 w 1065"/>
                <a:gd name="T9" fmla="*/ 0 h 1199"/>
                <a:gd name="T10" fmla="*/ 0 w 1065"/>
                <a:gd name="T11" fmla="*/ 0 h 1199"/>
                <a:gd name="T12" fmla="*/ 0 w 1065"/>
                <a:gd name="T13" fmla="*/ 0 h 1199"/>
                <a:gd name="T14" fmla="*/ 0 w 1065"/>
                <a:gd name="T15" fmla="*/ 0 h 1199"/>
                <a:gd name="T16" fmla="*/ 0 w 1065"/>
                <a:gd name="T17" fmla="*/ 0 h 1199"/>
                <a:gd name="T18" fmla="*/ 0 w 1065"/>
                <a:gd name="T19" fmla="*/ 0 h 1199"/>
                <a:gd name="T20" fmla="*/ 0 w 1065"/>
                <a:gd name="T21" fmla="*/ 0 h 1199"/>
                <a:gd name="T22" fmla="*/ 0 w 1065"/>
                <a:gd name="T23" fmla="*/ 0 h 1199"/>
                <a:gd name="T24" fmla="*/ 0 w 1065"/>
                <a:gd name="T25" fmla="*/ 0 h 1199"/>
                <a:gd name="T26" fmla="*/ 0 w 1065"/>
                <a:gd name="T27" fmla="*/ 0 h 1199"/>
                <a:gd name="T28" fmla="*/ 0 w 1065"/>
                <a:gd name="T29" fmla="*/ 0 h 1199"/>
                <a:gd name="T30" fmla="*/ 0 w 1065"/>
                <a:gd name="T31" fmla="*/ 0 h 1199"/>
                <a:gd name="T32" fmla="*/ 0 w 1065"/>
                <a:gd name="T33" fmla="*/ 0 h 1199"/>
                <a:gd name="T34" fmla="*/ 0 w 1065"/>
                <a:gd name="T35" fmla="*/ 0 h 1199"/>
                <a:gd name="T36" fmla="*/ 0 w 1065"/>
                <a:gd name="T37" fmla="*/ 0 h 1199"/>
                <a:gd name="T38" fmla="*/ 0 w 1065"/>
                <a:gd name="T39" fmla="*/ 0 h 1199"/>
                <a:gd name="T40" fmla="*/ 0 w 1065"/>
                <a:gd name="T41" fmla="*/ 0 h 1199"/>
                <a:gd name="T42" fmla="*/ 0 w 1065"/>
                <a:gd name="T43" fmla="*/ 0 h 1199"/>
                <a:gd name="T44" fmla="*/ 0 w 1065"/>
                <a:gd name="T45" fmla="*/ 0 h 1199"/>
                <a:gd name="T46" fmla="*/ 0 w 1065"/>
                <a:gd name="T47" fmla="*/ 0 h 1199"/>
                <a:gd name="T48" fmla="*/ 0 w 1065"/>
                <a:gd name="T49" fmla="*/ 0 h 1199"/>
                <a:gd name="T50" fmla="*/ 0 w 1065"/>
                <a:gd name="T51" fmla="*/ 0 h 1199"/>
                <a:gd name="T52" fmla="*/ 0 w 1065"/>
                <a:gd name="T53" fmla="*/ 0 h 1199"/>
                <a:gd name="T54" fmla="*/ 0 w 1065"/>
                <a:gd name="T55" fmla="*/ 0 h 1199"/>
                <a:gd name="T56" fmla="*/ 0 w 1065"/>
                <a:gd name="T57" fmla="*/ 0 h 1199"/>
                <a:gd name="T58" fmla="*/ 0 w 1065"/>
                <a:gd name="T59" fmla="*/ 0 h 1199"/>
                <a:gd name="T60" fmla="*/ 0 w 1065"/>
                <a:gd name="T61" fmla="*/ 0 h 1199"/>
                <a:gd name="T62" fmla="*/ 0 w 1065"/>
                <a:gd name="T63" fmla="*/ 0 h 1199"/>
                <a:gd name="T64" fmla="*/ 0 w 1065"/>
                <a:gd name="T65" fmla="*/ 0 h 1199"/>
                <a:gd name="T66" fmla="*/ 0 w 1065"/>
                <a:gd name="T67" fmla="*/ 0 h 1199"/>
                <a:gd name="T68" fmla="*/ 0 w 1065"/>
                <a:gd name="T69" fmla="*/ 0 h 1199"/>
                <a:gd name="T70" fmla="*/ 0 w 1065"/>
                <a:gd name="T71" fmla="*/ 0 h 1199"/>
                <a:gd name="T72" fmla="*/ 0 w 1065"/>
                <a:gd name="T73" fmla="*/ 0 h 1199"/>
                <a:gd name="T74" fmla="*/ 0 w 1065"/>
                <a:gd name="T75" fmla="*/ 0 h 1199"/>
                <a:gd name="T76" fmla="*/ 0 w 1065"/>
                <a:gd name="T77" fmla="*/ 0 h 1199"/>
                <a:gd name="T78" fmla="*/ 0 w 1065"/>
                <a:gd name="T79" fmla="*/ 0 h 1199"/>
                <a:gd name="T80" fmla="*/ 0 w 1065"/>
                <a:gd name="T81" fmla="*/ 0 h 1199"/>
                <a:gd name="T82" fmla="*/ 0 w 1065"/>
                <a:gd name="T83" fmla="*/ 0 h 1199"/>
                <a:gd name="T84" fmla="*/ 0 w 1065"/>
                <a:gd name="T85" fmla="*/ 0 h 1199"/>
                <a:gd name="T86" fmla="*/ 0 w 1065"/>
                <a:gd name="T87" fmla="*/ 0 h 1199"/>
                <a:gd name="T88" fmla="*/ 0 w 1065"/>
                <a:gd name="T89" fmla="*/ 0 h 1199"/>
                <a:gd name="T90" fmla="*/ 0 w 1065"/>
                <a:gd name="T91" fmla="*/ 0 h 1199"/>
                <a:gd name="T92" fmla="*/ 0 w 1065"/>
                <a:gd name="T93" fmla="*/ 0 h 1199"/>
                <a:gd name="T94" fmla="*/ 0 w 1065"/>
                <a:gd name="T95" fmla="*/ 0 h 1199"/>
                <a:gd name="T96" fmla="*/ 0 w 1065"/>
                <a:gd name="T97" fmla="*/ 0 h 1199"/>
                <a:gd name="T98" fmla="*/ 0 w 1065"/>
                <a:gd name="T99" fmla="*/ 0 h 1199"/>
                <a:gd name="T100" fmla="*/ 0 w 1065"/>
                <a:gd name="T101" fmla="*/ 0 h 1199"/>
                <a:gd name="T102" fmla="*/ 0 w 1065"/>
                <a:gd name="T103" fmla="*/ 0 h 1199"/>
                <a:gd name="T104" fmla="*/ 0 w 1065"/>
                <a:gd name="T105" fmla="*/ 0 h 11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65"/>
                <a:gd name="T160" fmla="*/ 0 h 1199"/>
                <a:gd name="T161" fmla="*/ 1065 w 1065"/>
                <a:gd name="T162" fmla="*/ 1199 h 11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65" h="1199">
                  <a:moveTo>
                    <a:pt x="102" y="1199"/>
                  </a:moveTo>
                  <a:lnTo>
                    <a:pt x="102" y="826"/>
                  </a:lnTo>
                  <a:lnTo>
                    <a:pt x="50" y="779"/>
                  </a:lnTo>
                  <a:lnTo>
                    <a:pt x="48" y="759"/>
                  </a:lnTo>
                  <a:lnTo>
                    <a:pt x="75" y="732"/>
                  </a:lnTo>
                  <a:lnTo>
                    <a:pt x="84" y="713"/>
                  </a:lnTo>
                  <a:lnTo>
                    <a:pt x="83" y="696"/>
                  </a:lnTo>
                  <a:lnTo>
                    <a:pt x="82" y="665"/>
                  </a:lnTo>
                  <a:lnTo>
                    <a:pt x="85" y="638"/>
                  </a:lnTo>
                  <a:lnTo>
                    <a:pt x="61" y="563"/>
                  </a:lnTo>
                  <a:lnTo>
                    <a:pt x="57" y="549"/>
                  </a:lnTo>
                  <a:lnTo>
                    <a:pt x="57" y="512"/>
                  </a:lnTo>
                  <a:lnTo>
                    <a:pt x="53" y="492"/>
                  </a:lnTo>
                  <a:lnTo>
                    <a:pt x="49" y="389"/>
                  </a:lnTo>
                  <a:lnTo>
                    <a:pt x="38" y="330"/>
                  </a:lnTo>
                  <a:lnTo>
                    <a:pt x="20" y="312"/>
                  </a:lnTo>
                  <a:lnTo>
                    <a:pt x="8" y="246"/>
                  </a:lnTo>
                  <a:lnTo>
                    <a:pt x="6" y="189"/>
                  </a:lnTo>
                  <a:lnTo>
                    <a:pt x="10" y="154"/>
                  </a:lnTo>
                  <a:lnTo>
                    <a:pt x="16" y="140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276" y="76"/>
                  </a:lnTo>
                  <a:lnTo>
                    <a:pt x="277" y="29"/>
                  </a:lnTo>
                  <a:lnTo>
                    <a:pt x="281" y="0"/>
                  </a:lnTo>
                  <a:lnTo>
                    <a:pt x="303" y="1"/>
                  </a:lnTo>
                  <a:lnTo>
                    <a:pt x="330" y="13"/>
                  </a:lnTo>
                  <a:lnTo>
                    <a:pt x="333" y="57"/>
                  </a:lnTo>
                  <a:lnTo>
                    <a:pt x="342" y="87"/>
                  </a:lnTo>
                  <a:lnTo>
                    <a:pt x="340" y="115"/>
                  </a:lnTo>
                  <a:lnTo>
                    <a:pt x="370" y="137"/>
                  </a:lnTo>
                  <a:lnTo>
                    <a:pt x="381" y="134"/>
                  </a:lnTo>
                  <a:lnTo>
                    <a:pt x="402" y="137"/>
                  </a:lnTo>
                  <a:lnTo>
                    <a:pt x="413" y="147"/>
                  </a:lnTo>
                  <a:lnTo>
                    <a:pt x="435" y="146"/>
                  </a:lnTo>
                  <a:lnTo>
                    <a:pt x="462" y="148"/>
                  </a:lnTo>
                  <a:lnTo>
                    <a:pt x="467" y="160"/>
                  </a:lnTo>
                  <a:lnTo>
                    <a:pt x="467" y="167"/>
                  </a:lnTo>
                  <a:lnTo>
                    <a:pt x="508" y="165"/>
                  </a:lnTo>
                  <a:lnTo>
                    <a:pt x="520" y="151"/>
                  </a:lnTo>
                  <a:lnTo>
                    <a:pt x="579" y="146"/>
                  </a:lnTo>
                  <a:lnTo>
                    <a:pt x="617" y="159"/>
                  </a:lnTo>
                  <a:lnTo>
                    <a:pt x="626" y="159"/>
                  </a:lnTo>
                  <a:lnTo>
                    <a:pt x="622" y="169"/>
                  </a:lnTo>
                  <a:lnTo>
                    <a:pt x="633" y="178"/>
                  </a:lnTo>
                  <a:lnTo>
                    <a:pt x="639" y="177"/>
                  </a:lnTo>
                  <a:lnTo>
                    <a:pt x="646" y="184"/>
                  </a:lnTo>
                  <a:lnTo>
                    <a:pt x="653" y="211"/>
                  </a:lnTo>
                  <a:lnTo>
                    <a:pt x="668" y="219"/>
                  </a:lnTo>
                  <a:lnTo>
                    <a:pt x="683" y="199"/>
                  </a:lnTo>
                  <a:lnTo>
                    <a:pt x="692" y="193"/>
                  </a:lnTo>
                  <a:lnTo>
                    <a:pt x="707" y="199"/>
                  </a:lnTo>
                  <a:lnTo>
                    <a:pt x="717" y="218"/>
                  </a:lnTo>
                  <a:lnTo>
                    <a:pt x="749" y="226"/>
                  </a:lnTo>
                  <a:lnTo>
                    <a:pt x="758" y="238"/>
                  </a:lnTo>
                  <a:lnTo>
                    <a:pt x="773" y="250"/>
                  </a:lnTo>
                  <a:lnTo>
                    <a:pt x="794" y="251"/>
                  </a:lnTo>
                  <a:lnTo>
                    <a:pt x="814" y="245"/>
                  </a:lnTo>
                  <a:lnTo>
                    <a:pt x="867" y="210"/>
                  </a:lnTo>
                  <a:lnTo>
                    <a:pt x="875" y="215"/>
                  </a:lnTo>
                  <a:lnTo>
                    <a:pt x="889" y="231"/>
                  </a:lnTo>
                  <a:lnTo>
                    <a:pt x="969" y="230"/>
                  </a:lnTo>
                  <a:lnTo>
                    <a:pt x="981" y="233"/>
                  </a:lnTo>
                  <a:lnTo>
                    <a:pt x="993" y="238"/>
                  </a:lnTo>
                  <a:lnTo>
                    <a:pt x="1012" y="254"/>
                  </a:lnTo>
                  <a:lnTo>
                    <a:pt x="1029" y="245"/>
                  </a:lnTo>
                  <a:lnTo>
                    <a:pt x="1065" y="244"/>
                  </a:lnTo>
                  <a:lnTo>
                    <a:pt x="1045" y="263"/>
                  </a:lnTo>
                  <a:lnTo>
                    <a:pt x="997" y="289"/>
                  </a:lnTo>
                  <a:lnTo>
                    <a:pt x="972" y="297"/>
                  </a:lnTo>
                  <a:lnTo>
                    <a:pt x="954" y="305"/>
                  </a:lnTo>
                  <a:lnTo>
                    <a:pt x="933" y="325"/>
                  </a:lnTo>
                  <a:lnTo>
                    <a:pt x="893" y="343"/>
                  </a:lnTo>
                  <a:lnTo>
                    <a:pt x="874" y="357"/>
                  </a:lnTo>
                  <a:lnTo>
                    <a:pt x="807" y="431"/>
                  </a:lnTo>
                  <a:lnTo>
                    <a:pt x="709" y="519"/>
                  </a:lnTo>
                  <a:lnTo>
                    <a:pt x="700" y="534"/>
                  </a:lnTo>
                  <a:lnTo>
                    <a:pt x="690" y="542"/>
                  </a:lnTo>
                  <a:lnTo>
                    <a:pt x="693" y="653"/>
                  </a:lnTo>
                  <a:lnTo>
                    <a:pt x="683" y="666"/>
                  </a:lnTo>
                  <a:lnTo>
                    <a:pt x="669" y="671"/>
                  </a:lnTo>
                  <a:lnTo>
                    <a:pt x="628" y="705"/>
                  </a:lnTo>
                  <a:lnTo>
                    <a:pt x="626" y="723"/>
                  </a:lnTo>
                  <a:lnTo>
                    <a:pt x="621" y="728"/>
                  </a:lnTo>
                  <a:lnTo>
                    <a:pt x="610" y="759"/>
                  </a:lnTo>
                  <a:lnTo>
                    <a:pt x="632" y="771"/>
                  </a:lnTo>
                  <a:lnTo>
                    <a:pt x="646" y="796"/>
                  </a:lnTo>
                  <a:lnTo>
                    <a:pt x="633" y="819"/>
                  </a:lnTo>
                  <a:lnTo>
                    <a:pt x="637" y="838"/>
                  </a:lnTo>
                  <a:lnTo>
                    <a:pt x="632" y="874"/>
                  </a:lnTo>
                  <a:lnTo>
                    <a:pt x="632" y="927"/>
                  </a:lnTo>
                  <a:lnTo>
                    <a:pt x="640" y="939"/>
                  </a:lnTo>
                  <a:lnTo>
                    <a:pt x="656" y="951"/>
                  </a:lnTo>
                  <a:lnTo>
                    <a:pt x="661" y="959"/>
                  </a:lnTo>
                  <a:lnTo>
                    <a:pt x="697" y="965"/>
                  </a:lnTo>
                  <a:lnTo>
                    <a:pt x="704" y="970"/>
                  </a:lnTo>
                  <a:lnTo>
                    <a:pt x="706" y="980"/>
                  </a:lnTo>
                  <a:lnTo>
                    <a:pt x="715" y="986"/>
                  </a:lnTo>
                  <a:lnTo>
                    <a:pt x="759" y="1007"/>
                  </a:lnTo>
                  <a:lnTo>
                    <a:pt x="775" y="1038"/>
                  </a:lnTo>
                  <a:lnTo>
                    <a:pt x="815" y="1068"/>
                  </a:lnTo>
                  <a:lnTo>
                    <a:pt x="861" y="1100"/>
                  </a:lnTo>
                  <a:lnTo>
                    <a:pt x="866" y="1111"/>
                  </a:lnTo>
                  <a:lnTo>
                    <a:pt x="866" y="1137"/>
                  </a:lnTo>
                  <a:lnTo>
                    <a:pt x="871" y="1175"/>
                  </a:lnTo>
                  <a:lnTo>
                    <a:pt x="102" y="119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09" name="Freeform 96"/>
            <p:cNvSpPr>
              <a:spLocks/>
            </p:cNvSpPr>
            <p:nvPr/>
          </p:nvSpPr>
          <p:spPr bwMode="auto">
            <a:xfrm>
              <a:off x="4814796" y="1066638"/>
              <a:ext cx="1073510" cy="1293461"/>
            </a:xfrm>
            <a:custGeom>
              <a:avLst/>
              <a:gdLst>
                <a:gd name="T0" fmla="*/ 0 w 1065"/>
                <a:gd name="T1" fmla="*/ 0 h 1199"/>
                <a:gd name="T2" fmla="*/ 0 w 1065"/>
                <a:gd name="T3" fmla="*/ 0 h 1199"/>
                <a:gd name="T4" fmla="*/ 0 w 1065"/>
                <a:gd name="T5" fmla="*/ 0 h 1199"/>
                <a:gd name="T6" fmla="*/ 0 w 1065"/>
                <a:gd name="T7" fmla="*/ 0 h 1199"/>
                <a:gd name="T8" fmla="*/ 0 w 1065"/>
                <a:gd name="T9" fmla="*/ 0 h 1199"/>
                <a:gd name="T10" fmla="*/ 0 w 1065"/>
                <a:gd name="T11" fmla="*/ 0 h 1199"/>
                <a:gd name="T12" fmla="*/ 0 w 1065"/>
                <a:gd name="T13" fmla="*/ 0 h 1199"/>
                <a:gd name="T14" fmla="*/ 0 w 1065"/>
                <a:gd name="T15" fmla="*/ 0 h 1199"/>
                <a:gd name="T16" fmla="*/ 0 w 1065"/>
                <a:gd name="T17" fmla="*/ 0 h 1199"/>
                <a:gd name="T18" fmla="*/ 0 w 1065"/>
                <a:gd name="T19" fmla="*/ 0 h 1199"/>
                <a:gd name="T20" fmla="*/ 0 w 1065"/>
                <a:gd name="T21" fmla="*/ 0 h 1199"/>
                <a:gd name="T22" fmla="*/ 0 w 1065"/>
                <a:gd name="T23" fmla="*/ 0 h 1199"/>
                <a:gd name="T24" fmla="*/ 0 w 1065"/>
                <a:gd name="T25" fmla="*/ 0 h 1199"/>
                <a:gd name="T26" fmla="*/ 0 w 1065"/>
                <a:gd name="T27" fmla="*/ 0 h 1199"/>
                <a:gd name="T28" fmla="*/ 0 w 1065"/>
                <a:gd name="T29" fmla="*/ 0 h 1199"/>
                <a:gd name="T30" fmla="*/ 0 w 1065"/>
                <a:gd name="T31" fmla="*/ 0 h 1199"/>
                <a:gd name="T32" fmla="*/ 0 w 1065"/>
                <a:gd name="T33" fmla="*/ 0 h 1199"/>
                <a:gd name="T34" fmla="*/ 0 w 1065"/>
                <a:gd name="T35" fmla="*/ 0 h 1199"/>
                <a:gd name="T36" fmla="*/ 0 w 1065"/>
                <a:gd name="T37" fmla="*/ 0 h 1199"/>
                <a:gd name="T38" fmla="*/ 0 w 1065"/>
                <a:gd name="T39" fmla="*/ 0 h 1199"/>
                <a:gd name="T40" fmla="*/ 0 w 1065"/>
                <a:gd name="T41" fmla="*/ 0 h 1199"/>
                <a:gd name="T42" fmla="*/ 0 w 1065"/>
                <a:gd name="T43" fmla="*/ 0 h 1199"/>
                <a:gd name="T44" fmla="*/ 0 w 1065"/>
                <a:gd name="T45" fmla="*/ 0 h 1199"/>
                <a:gd name="T46" fmla="*/ 0 w 1065"/>
                <a:gd name="T47" fmla="*/ 0 h 1199"/>
                <a:gd name="T48" fmla="*/ 0 w 1065"/>
                <a:gd name="T49" fmla="*/ 0 h 1199"/>
                <a:gd name="T50" fmla="*/ 0 w 1065"/>
                <a:gd name="T51" fmla="*/ 0 h 1199"/>
                <a:gd name="T52" fmla="*/ 0 w 1065"/>
                <a:gd name="T53" fmla="*/ 0 h 1199"/>
                <a:gd name="T54" fmla="*/ 0 w 1065"/>
                <a:gd name="T55" fmla="*/ 0 h 1199"/>
                <a:gd name="T56" fmla="*/ 0 w 1065"/>
                <a:gd name="T57" fmla="*/ 0 h 1199"/>
                <a:gd name="T58" fmla="*/ 0 w 1065"/>
                <a:gd name="T59" fmla="*/ 0 h 1199"/>
                <a:gd name="T60" fmla="*/ 0 w 1065"/>
                <a:gd name="T61" fmla="*/ 0 h 1199"/>
                <a:gd name="T62" fmla="*/ 0 w 1065"/>
                <a:gd name="T63" fmla="*/ 0 h 1199"/>
                <a:gd name="T64" fmla="*/ 0 w 1065"/>
                <a:gd name="T65" fmla="*/ 0 h 1199"/>
                <a:gd name="T66" fmla="*/ 0 w 1065"/>
                <a:gd name="T67" fmla="*/ 0 h 1199"/>
                <a:gd name="T68" fmla="*/ 0 w 1065"/>
                <a:gd name="T69" fmla="*/ 0 h 1199"/>
                <a:gd name="T70" fmla="*/ 0 w 1065"/>
                <a:gd name="T71" fmla="*/ 0 h 1199"/>
                <a:gd name="T72" fmla="*/ 0 w 1065"/>
                <a:gd name="T73" fmla="*/ 0 h 1199"/>
                <a:gd name="T74" fmla="*/ 0 w 1065"/>
                <a:gd name="T75" fmla="*/ 0 h 1199"/>
                <a:gd name="T76" fmla="*/ 0 w 1065"/>
                <a:gd name="T77" fmla="*/ 0 h 1199"/>
                <a:gd name="T78" fmla="*/ 0 w 1065"/>
                <a:gd name="T79" fmla="*/ 0 h 1199"/>
                <a:gd name="T80" fmla="*/ 0 w 1065"/>
                <a:gd name="T81" fmla="*/ 0 h 1199"/>
                <a:gd name="T82" fmla="*/ 0 w 1065"/>
                <a:gd name="T83" fmla="*/ 0 h 1199"/>
                <a:gd name="T84" fmla="*/ 0 w 1065"/>
                <a:gd name="T85" fmla="*/ 0 h 1199"/>
                <a:gd name="T86" fmla="*/ 0 w 1065"/>
                <a:gd name="T87" fmla="*/ 0 h 1199"/>
                <a:gd name="T88" fmla="*/ 0 w 1065"/>
                <a:gd name="T89" fmla="*/ 0 h 1199"/>
                <a:gd name="T90" fmla="*/ 0 w 1065"/>
                <a:gd name="T91" fmla="*/ 0 h 1199"/>
                <a:gd name="T92" fmla="*/ 0 w 1065"/>
                <a:gd name="T93" fmla="*/ 0 h 1199"/>
                <a:gd name="T94" fmla="*/ 0 w 1065"/>
                <a:gd name="T95" fmla="*/ 0 h 1199"/>
                <a:gd name="T96" fmla="*/ 0 w 1065"/>
                <a:gd name="T97" fmla="*/ 0 h 1199"/>
                <a:gd name="T98" fmla="*/ 0 w 1065"/>
                <a:gd name="T99" fmla="*/ 0 h 1199"/>
                <a:gd name="T100" fmla="*/ 0 w 1065"/>
                <a:gd name="T101" fmla="*/ 0 h 1199"/>
                <a:gd name="T102" fmla="*/ 0 w 1065"/>
                <a:gd name="T103" fmla="*/ 0 h 1199"/>
                <a:gd name="T104" fmla="*/ 0 w 1065"/>
                <a:gd name="T105" fmla="*/ 0 h 11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65"/>
                <a:gd name="T160" fmla="*/ 0 h 1199"/>
                <a:gd name="T161" fmla="*/ 1065 w 1065"/>
                <a:gd name="T162" fmla="*/ 1199 h 11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65" h="1199">
                  <a:moveTo>
                    <a:pt x="102" y="1199"/>
                  </a:moveTo>
                  <a:lnTo>
                    <a:pt x="102" y="826"/>
                  </a:lnTo>
                  <a:lnTo>
                    <a:pt x="50" y="779"/>
                  </a:lnTo>
                  <a:lnTo>
                    <a:pt x="48" y="759"/>
                  </a:lnTo>
                  <a:lnTo>
                    <a:pt x="75" y="732"/>
                  </a:lnTo>
                  <a:lnTo>
                    <a:pt x="84" y="713"/>
                  </a:lnTo>
                  <a:lnTo>
                    <a:pt x="83" y="696"/>
                  </a:lnTo>
                  <a:lnTo>
                    <a:pt x="82" y="665"/>
                  </a:lnTo>
                  <a:lnTo>
                    <a:pt x="85" y="638"/>
                  </a:lnTo>
                  <a:lnTo>
                    <a:pt x="61" y="563"/>
                  </a:lnTo>
                  <a:lnTo>
                    <a:pt x="57" y="549"/>
                  </a:lnTo>
                  <a:lnTo>
                    <a:pt x="57" y="512"/>
                  </a:lnTo>
                  <a:lnTo>
                    <a:pt x="53" y="492"/>
                  </a:lnTo>
                  <a:lnTo>
                    <a:pt x="49" y="389"/>
                  </a:lnTo>
                  <a:lnTo>
                    <a:pt x="38" y="330"/>
                  </a:lnTo>
                  <a:lnTo>
                    <a:pt x="20" y="312"/>
                  </a:lnTo>
                  <a:lnTo>
                    <a:pt x="8" y="246"/>
                  </a:lnTo>
                  <a:lnTo>
                    <a:pt x="6" y="189"/>
                  </a:lnTo>
                  <a:lnTo>
                    <a:pt x="10" y="154"/>
                  </a:lnTo>
                  <a:lnTo>
                    <a:pt x="16" y="140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276" y="76"/>
                  </a:lnTo>
                  <a:lnTo>
                    <a:pt x="277" y="29"/>
                  </a:lnTo>
                  <a:lnTo>
                    <a:pt x="281" y="0"/>
                  </a:lnTo>
                  <a:lnTo>
                    <a:pt x="303" y="1"/>
                  </a:lnTo>
                  <a:lnTo>
                    <a:pt x="330" y="13"/>
                  </a:lnTo>
                  <a:lnTo>
                    <a:pt x="333" y="57"/>
                  </a:lnTo>
                  <a:lnTo>
                    <a:pt x="342" y="87"/>
                  </a:lnTo>
                  <a:lnTo>
                    <a:pt x="340" y="115"/>
                  </a:lnTo>
                  <a:lnTo>
                    <a:pt x="370" y="137"/>
                  </a:lnTo>
                  <a:lnTo>
                    <a:pt x="381" y="134"/>
                  </a:lnTo>
                  <a:lnTo>
                    <a:pt x="402" y="137"/>
                  </a:lnTo>
                  <a:lnTo>
                    <a:pt x="413" y="147"/>
                  </a:lnTo>
                  <a:lnTo>
                    <a:pt x="435" y="146"/>
                  </a:lnTo>
                  <a:lnTo>
                    <a:pt x="462" y="148"/>
                  </a:lnTo>
                  <a:lnTo>
                    <a:pt x="467" y="160"/>
                  </a:lnTo>
                  <a:lnTo>
                    <a:pt x="467" y="167"/>
                  </a:lnTo>
                  <a:lnTo>
                    <a:pt x="508" y="165"/>
                  </a:lnTo>
                  <a:lnTo>
                    <a:pt x="520" y="151"/>
                  </a:lnTo>
                  <a:lnTo>
                    <a:pt x="579" y="146"/>
                  </a:lnTo>
                  <a:lnTo>
                    <a:pt x="617" y="159"/>
                  </a:lnTo>
                  <a:lnTo>
                    <a:pt x="626" y="159"/>
                  </a:lnTo>
                  <a:lnTo>
                    <a:pt x="622" y="169"/>
                  </a:lnTo>
                  <a:lnTo>
                    <a:pt x="633" y="178"/>
                  </a:lnTo>
                  <a:lnTo>
                    <a:pt x="639" y="177"/>
                  </a:lnTo>
                  <a:lnTo>
                    <a:pt x="646" y="184"/>
                  </a:lnTo>
                  <a:lnTo>
                    <a:pt x="653" y="211"/>
                  </a:lnTo>
                  <a:lnTo>
                    <a:pt x="668" y="219"/>
                  </a:lnTo>
                  <a:lnTo>
                    <a:pt x="683" y="199"/>
                  </a:lnTo>
                  <a:lnTo>
                    <a:pt x="692" y="193"/>
                  </a:lnTo>
                  <a:lnTo>
                    <a:pt x="707" y="199"/>
                  </a:lnTo>
                  <a:lnTo>
                    <a:pt x="717" y="218"/>
                  </a:lnTo>
                  <a:lnTo>
                    <a:pt x="749" y="226"/>
                  </a:lnTo>
                  <a:lnTo>
                    <a:pt x="758" y="238"/>
                  </a:lnTo>
                  <a:lnTo>
                    <a:pt x="773" y="250"/>
                  </a:lnTo>
                  <a:lnTo>
                    <a:pt x="794" y="251"/>
                  </a:lnTo>
                  <a:lnTo>
                    <a:pt x="814" y="245"/>
                  </a:lnTo>
                  <a:lnTo>
                    <a:pt x="867" y="210"/>
                  </a:lnTo>
                  <a:lnTo>
                    <a:pt x="875" y="215"/>
                  </a:lnTo>
                  <a:lnTo>
                    <a:pt x="889" y="231"/>
                  </a:lnTo>
                  <a:lnTo>
                    <a:pt x="969" y="230"/>
                  </a:lnTo>
                  <a:lnTo>
                    <a:pt x="981" y="233"/>
                  </a:lnTo>
                  <a:lnTo>
                    <a:pt x="993" y="238"/>
                  </a:lnTo>
                  <a:lnTo>
                    <a:pt x="1012" y="254"/>
                  </a:lnTo>
                  <a:lnTo>
                    <a:pt x="1029" y="245"/>
                  </a:lnTo>
                  <a:lnTo>
                    <a:pt x="1065" y="244"/>
                  </a:lnTo>
                  <a:lnTo>
                    <a:pt x="1045" y="263"/>
                  </a:lnTo>
                  <a:lnTo>
                    <a:pt x="997" y="289"/>
                  </a:lnTo>
                  <a:lnTo>
                    <a:pt x="972" y="297"/>
                  </a:lnTo>
                  <a:lnTo>
                    <a:pt x="954" y="305"/>
                  </a:lnTo>
                  <a:lnTo>
                    <a:pt x="933" y="325"/>
                  </a:lnTo>
                  <a:lnTo>
                    <a:pt x="893" y="343"/>
                  </a:lnTo>
                  <a:lnTo>
                    <a:pt x="874" y="357"/>
                  </a:lnTo>
                  <a:lnTo>
                    <a:pt x="807" y="431"/>
                  </a:lnTo>
                  <a:lnTo>
                    <a:pt x="709" y="519"/>
                  </a:lnTo>
                  <a:lnTo>
                    <a:pt x="700" y="534"/>
                  </a:lnTo>
                  <a:lnTo>
                    <a:pt x="690" y="542"/>
                  </a:lnTo>
                  <a:lnTo>
                    <a:pt x="693" y="653"/>
                  </a:lnTo>
                  <a:lnTo>
                    <a:pt x="683" y="666"/>
                  </a:lnTo>
                  <a:lnTo>
                    <a:pt x="669" y="671"/>
                  </a:lnTo>
                  <a:lnTo>
                    <a:pt x="628" y="705"/>
                  </a:lnTo>
                  <a:lnTo>
                    <a:pt x="626" y="723"/>
                  </a:lnTo>
                  <a:lnTo>
                    <a:pt x="621" y="728"/>
                  </a:lnTo>
                  <a:lnTo>
                    <a:pt x="610" y="759"/>
                  </a:lnTo>
                  <a:lnTo>
                    <a:pt x="632" y="771"/>
                  </a:lnTo>
                  <a:lnTo>
                    <a:pt x="646" y="796"/>
                  </a:lnTo>
                  <a:lnTo>
                    <a:pt x="633" y="819"/>
                  </a:lnTo>
                  <a:lnTo>
                    <a:pt x="637" y="838"/>
                  </a:lnTo>
                  <a:lnTo>
                    <a:pt x="632" y="874"/>
                  </a:lnTo>
                  <a:lnTo>
                    <a:pt x="632" y="927"/>
                  </a:lnTo>
                  <a:lnTo>
                    <a:pt x="640" y="939"/>
                  </a:lnTo>
                  <a:lnTo>
                    <a:pt x="656" y="951"/>
                  </a:lnTo>
                  <a:lnTo>
                    <a:pt x="661" y="959"/>
                  </a:lnTo>
                  <a:lnTo>
                    <a:pt x="697" y="965"/>
                  </a:lnTo>
                  <a:lnTo>
                    <a:pt x="704" y="970"/>
                  </a:lnTo>
                  <a:lnTo>
                    <a:pt x="706" y="980"/>
                  </a:lnTo>
                  <a:lnTo>
                    <a:pt x="715" y="986"/>
                  </a:lnTo>
                  <a:lnTo>
                    <a:pt x="759" y="1007"/>
                  </a:lnTo>
                  <a:lnTo>
                    <a:pt x="775" y="1038"/>
                  </a:lnTo>
                  <a:lnTo>
                    <a:pt x="815" y="1068"/>
                  </a:lnTo>
                  <a:lnTo>
                    <a:pt x="861" y="1100"/>
                  </a:lnTo>
                  <a:lnTo>
                    <a:pt x="866" y="1111"/>
                  </a:lnTo>
                  <a:lnTo>
                    <a:pt x="866" y="1137"/>
                  </a:lnTo>
                  <a:lnTo>
                    <a:pt x="871" y="1175"/>
                  </a:lnTo>
                  <a:lnTo>
                    <a:pt x="102" y="1199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0" name="Freeform 159"/>
            <p:cNvSpPr>
              <a:spLocks/>
            </p:cNvSpPr>
            <p:nvPr/>
          </p:nvSpPr>
          <p:spPr bwMode="auto">
            <a:xfrm>
              <a:off x="2061729" y="2415564"/>
              <a:ext cx="918379" cy="1226902"/>
            </a:xfrm>
            <a:custGeom>
              <a:avLst/>
              <a:gdLst>
                <a:gd name="T0" fmla="*/ 0 w 915"/>
                <a:gd name="T1" fmla="*/ 0 h 1137"/>
                <a:gd name="T2" fmla="*/ 0 w 915"/>
                <a:gd name="T3" fmla="*/ 0 h 1137"/>
                <a:gd name="T4" fmla="*/ 0 w 915"/>
                <a:gd name="T5" fmla="*/ 0 h 1137"/>
                <a:gd name="T6" fmla="*/ 0 w 915"/>
                <a:gd name="T7" fmla="*/ 0 h 1137"/>
                <a:gd name="T8" fmla="*/ 0 w 915"/>
                <a:gd name="T9" fmla="*/ 0 h 1137"/>
                <a:gd name="T10" fmla="*/ 0 w 915"/>
                <a:gd name="T11" fmla="*/ 0 h 1137"/>
                <a:gd name="T12" fmla="*/ 0 w 915"/>
                <a:gd name="T13" fmla="*/ 0 h 1137"/>
                <a:gd name="T14" fmla="*/ 0 w 915"/>
                <a:gd name="T15" fmla="*/ 0 h 1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5"/>
                <a:gd name="T25" fmla="*/ 0 h 1137"/>
                <a:gd name="T26" fmla="*/ 915 w 915"/>
                <a:gd name="T27" fmla="*/ 1137 h 1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5" h="1137">
                  <a:moveTo>
                    <a:pt x="803" y="1137"/>
                  </a:moveTo>
                  <a:lnTo>
                    <a:pt x="915" y="325"/>
                  </a:lnTo>
                  <a:lnTo>
                    <a:pt x="614" y="278"/>
                  </a:lnTo>
                  <a:lnTo>
                    <a:pt x="645" y="79"/>
                  </a:lnTo>
                  <a:lnTo>
                    <a:pt x="196" y="0"/>
                  </a:lnTo>
                  <a:lnTo>
                    <a:pt x="0" y="1010"/>
                  </a:lnTo>
                  <a:lnTo>
                    <a:pt x="0" y="1011"/>
                  </a:lnTo>
                  <a:lnTo>
                    <a:pt x="803" y="11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1" name="Freeform 160"/>
            <p:cNvSpPr>
              <a:spLocks/>
            </p:cNvSpPr>
            <p:nvPr/>
          </p:nvSpPr>
          <p:spPr bwMode="auto">
            <a:xfrm>
              <a:off x="2061729" y="2415564"/>
              <a:ext cx="918379" cy="1226902"/>
            </a:xfrm>
            <a:custGeom>
              <a:avLst/>
              <a:gdLst>
                <a:gd name="T0" fmla="*/ 0 w 915"/>
                <a:gd name="T1" fmla="*/ 0 h 1137"/>
                <a:gd name="T2" fmla="*/ 0 w 915"/>
                <a:gd name="T3" fmla="*/ 0 h 1137"/>
                <a:gd name="T4" fmla="*/ 0 w 915"/>
                <a:gd name="T5" fmla="*/ 0 h 1137"/>
                <a:gd name="T6" fmla="*/ 0 w 915"/>
                <a:gd name="T7" fmla="*/ 0 h 1137"/>
                <a:gd name="T8" fmla="*/ 0 w 915"/>
                <a:gd name="T9" fmla="*/ 0 h 1137"/>
                <a:gd name="T10" fmla="*/ 0 w 915"/>
                <a:gd name="T11" fmla="*/ 0 h 1137"/>
                <a:gd name="T12" fmla="*/ 0 w 915"/>
                <a:gd name="T13" fmla="*/ 0 h 1137"/>
                <a:gd name="T14" fmla="*/ 0 w 915"/>
                <a:gd name="T15" fmla="*/ 0 h 1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5"/>
                <a:gd name="T25" fmla="*/ 0 h 1137"/>
                <a:gd name="T26" fmla="*/ 915 w 915"/>
                <a:gd name="T27" fmla="*/ 1137 h 1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5" h="1137">
                  <a:moveTo>
                    <a:pt x="803" y="1137"/>
                  </a:moveTo>
                  <a:lnTo>
                    <a:pt x="915" y="325"/>
                  </a:lnTo>
                  <a:lnTo>
                    <a:pt x="614" y="278"/>
                  </a:lnTo>
                  <a:lnTo>
                    <a:pt x="645" y="79"/>
                  </a:lnTo>
                  <a:lnTo>
                    <a:pt x="196" y="0"/>
                  </a:lnTo>
                  <a:lnTo>
                    <a:pt x="0" y="1010"/>
                  </a:lnTo>
                  <a:lnTo>
                    <a:pt x="0" y="1011"/>
                  </a:lnTo>
                  <a:lnTo>
                    <a:pt x="803" y="1137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2" name="Freeform 161"/>
            <p:cNvSpPr>
              <a:spLocks/>
            </p:cNvSpPr>
            <p:nvPr/>
          </p:nvSpPr>
          <p:spPr bwMode="auto">
            <a:xfrm>
              <a:off x="2382334" y="2479905"/>
              <a:ext cx="126174" cy="221863"/>
            </a:xfrm>
            <a:custGeom>
              <a:avLst/>
              <a:gdLst>
                <a:gd name="T0" fmla="*/ 0 w 129"/>
                <a:gd name="T1" fmla="*/ 0 h 205"/>
                <a:gd name="T2" fmla="*/ 0 w 129"/>
                <a:gd name="T3" fmla="*/ 0 h 205"/>
                <a:gd name="T4" fmla="*/ 0 w 129"/>
                <a:gd name="T5" fmla="*/ 0 h 205"/>
                <a:gd name="T6" fmla="*/ 0 w 129"/>
                <a:gd name="T7" fmla="*/ 0 h 205"/>
                <a:gd name="T8" fmla="*/ 0 w 129"/>
                <a:gd name="T9" fmla="*/ 0 h 205"/>
                <a:gd name="T10" fmla="*/ 0 w 129"/>
                <a:gd name="T11" fmla="*/ 0 h 205"/>
                <a:gd name="T12" fmla="*/ 0 w 129"/>
                <a:gd name="T13" fmla="*/ 0 h 205"/>
                <a:gd name="T14" fmla="*/ 0 w 129"/>
                <a:gd name="T15" fmla="*/ 0 h 205"/>
                <a:gd name="T16" fmla="*/ 0 w 129"/>
                <a:gd name="T17" fmla="*/ 0 h 205"/>
                <a:gd name="T18" fmla="*/ 0 w 129"/>
                <a:gd name="T19" fmla="*/ 0 h 205"/>
                <a:gd name="T20" fmla="*/ 0 w 129"/>
                <a:gd name="T21" fmla="*/ 0 h 205"/>
                <a:gd name="T22" fmla="*/ 0 w 129"/>
                <a:gd name="T23" fmla="*/ 0 h 205"/>
                <a:gd name="T24" fmla="*/ 0 w 129"/>
                <a:gd name="T25" fmla="*/ 0 h 205"/>
                <a:gd name="T26" fmla="*/ 0 w 129"/>
                <a:gd name="T27" fmla="*/ 0 h 205"/>
                <a:gd name="T28" fmla="*/ 0 w 129"/>
                <a:gd name="T29" fmla="*/ 0 h 205"/>
                <a:gd name="T30" fmla="*/ 0 w 129"/>
                <a:gd name="T31" fmla="*/ 0 h 205"/>
                <a:gd name="T32" fmla="*/ 0 w 129"/>
                <a:gd name="T33" fmla="*/ 0 h 205"/>
                <a:gd name="T34" fmla="*/ 0 w 129"/>
                <a:gd name="T35" fmla="*/ 0 h 205"/>
                <a:gd name="T36" fmla="*/ 0 w 129"/>
                <a:gd name="T37" fmla="*/ 0 h 205"/>
                <a:gd name="T38" fmla="*/ 0 w 129"/>
                <a:gd name="T39" fmla="*/ 0 h 205"/>
                <a:gd name="T40" fmla="*/ 0 w 129"/>
                <a:gd name="T41" fmla="*/ 0 h 205"/>
                <a:gd name="T42" fmla="*/ 0 w 129"/>
                <a:gd name="T43" fmla="*/ 0 h 205"/>
                <a:gd name="T44" fmla="*/ 0 w 129"/>
                <a:gd name="T45" fmla="*/ 0 h 205"/>
                <a:gd name="T46" fmla="*/ 0 w 129"/>
                <a:gd name="T47" fmla="*/ 0 h 205"/>
                <a:gd name="T48" fmla="*/ 0 w 129"/>
                <a:gd name="T49" fmla="*/ 0 h 205"/>
                <a:gd name="T50" fmla="*/ 0 w 129"/>
                <a:gd name="T51" fmla="*/ 0 h 205"/>
                <a:gd name="T52" fmla="*/ 0 w 129"/>
                <a:gd name="T53" fmla="*/ 0 h 205"/>
                <a:gd name="T54" fmla="*/ 0 w 129"/>
                <a:gd name="T55" fmla="*/ 0 h 205"/>
                <a:gd name="T56" fmla="*/ 0 w 129"/>
                <a:gd name="T57" fmla="*/ 0 h 205"/>
                <a:gd name="T58" fmla="*/ 0 w 129"/>
                <a:gd name="T59" fmla="*/ 0 h 205"/>
                <a:gd name="T60" fmla="*/ 0 w 129"/>
                <a:gd name="T61" fmla="*/ 0 h 205"/>
                <a:gd name="T62" fmla="*/ 0 w 129"/>
                <a:gd name="T63" fmla="*/ 0 h 205"/>
                <a:gd name="T64" fmla="*/ 0 w 129"/>
                <a:gd name="T65" fmla="*/ 0 h 205"/>
                <a:gd name="T66" fmla="*/ 0 w 129"/>
                <a:gd name="T67" fmla="*/ 0 h 205"/>
                <a:gd name="T68" fmla="*/ 0 w 129"/>
                <a:gd name="T69" fmla="*/ 0 h 205"/>
                <a:gd name="T70" fmla="*/ 0 w 129"/>
                <a:gd name="T71" fmla="*/ 0 h 205"/>
                <a:gd name="T72" fmla="*/ 0 w 129"/>
                <a:gd name="T73" fmla="*/ 0 h 205"/>
                <a:gd name="T74" fmla="*/ 0 w 129"/>
                <a:gd name="T75" fmla="*/ 0 h 205"/>
                <a:gd name="T76" fmla="*/ 0 w 129"/>
                <a:gd name="T77" fmla="*/ 0 h 205"/>
                <a:gd name="T78" fmla="*/ 0 w 129"/>
                <a:gd name="T79" fmla="*/ 0 h 205"/>
                <a:gd name="T80" fmla="*/ 0 w 129"/>
                <a:gd name="T81" fmla="*/ 0 h 205"/>
                <a:gd name="T82" fmla="*/ 0 w 129"/>
                <a:gd name="T83" fmla="*/ 0 h 205"/>
                <a:gd name="T84" fmla="*/ 0 w 129"/>
                <a:gd name="T85" fmla="*/ 0 h 205"/>
                <a:gd name="T86" fmla="*/ 0 w 129"/>
                <a:gd name="T87" fmla="*/ 0 h 205"/>
                <a:gd name="T88" fmla="*/ 0 w 129"/>
                <a:gd name="T89" fmla="*/ 0 h 205"/>
                <a:gd name="T90" fmla="*/ 0 w 129"/>
                <a:gd name="T91" fmla="*/ 0 h 205"/>
                <a:gd name="T92" fmla="*/ 0 w 129"/>
                <a:gd name="T93" fmla="*/ 0 h 205"/>
                <a:gd name="T94" fmla="*/ 0 w 129"/>
                <a:gd name="T95" fmla="*/ 0 h 205"/>
                <a:gd name="T96" fmla="*/ 0 w 129"/>
                <a:gd name="T97" fmla="*/ 0 h 205"/>
                <a:gd name="T98" fmla="*/ 0 w 129"/>
                <a:gd name="T99" fmla="*/ 0 h 205"/>
                <a:gd name="T100" fmla="*/ 0 w 129"/>
                <a:gd name="T101" fmla="*/ 0 h 205"/>
                <a:gd name="T102" fmla="*/ 0 w 129"/>
                <a:gd name="T103" fmla="*/ 0 h 205"/>
                <a:gd name="T104" fmla="*/ 0 w 129"/>
                <a:gd name="T105" fmla="*/ 0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205"/>
                <a:gd name="T161" fmla="*/ 129 w 129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205">
                  <a:moveTo>
                    <a:pt x="23" y="6"/>
                  </a:moveTo>
                  <a:lnTo>
                    <a:pt x="20" y="8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7" y="47"/>
                  </a:lnTo>
                  <a:lnTo>
                    <a:pt x="6" y="53"/>
                  </a:lnTo>
                  <a:lnTo>
                    <a:pt x="5" y="55"/>
                  </a:lnTo>
                  <a:lnTo>
                    <a:pt x="2" y="57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8" y="70"/>
                  </a:lnTo>
                  <a:lnTo>
                    <a:pt x="11" y="69"/>
                  </a:lnTo>
                  <a:lnTo>
                    <a:pt x="14" y="71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4" y="82"/>
                  </a:lnTo>
                  <a:lnTo>
                    <a:pt x="15" y="87"/>
                  </a:lnTo>
                  <a:lnTo>
                    <a:pt x="15" y="92"/>
                  </a:lnTo>
                  <a:lnTo>
                    <a:pt x="16" y="99"/>
                  </a:lnTo>
                  <a:lnTo>
                    <a:pt x="15" y="105"/>
                  </a:lnTo>
                  <a:lnTo>
                    <a:pt x="14" y="112"/>
                  </a:lnTo>
                  <a:lnTo>
                    <a:pt x="10" y="117"/>
                  </a:lnTo>
                  <a:lnTo>
                    <a:pt x="11" y="116"/>
                  </a:lnTo>
                  <a:lnTo>
                    <a:pt x="13" y="115"/>
                  </a:lnTo>
                  <a:lnTo>
                    <a:pt x="13" y="114"/>
                  </a:lnTo>
                  <a:lnTo>
                    <a:pt x="14" y="113"/>
                  </a:lnTo>
                  <a:lnTo>
                    <a:pt x="11" y="115"/>
                  </a:lnTo>
                  <a:lnTo>
                    <a:pt x="9" y="117"/>
                  </a:lnTo>
                  <a:lnTo>
                    <a:pt x="8" y="120"/>
                  </a:lnTo>
                  <a:lnTo>
                    <a:pt x="7" y="122"/>
                  </a:lnTo>
                  <a:lnTo>
                    <a:pt x="7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7" y="147"/>
                  </a:lnTo>
                  <a:lnTo>
                    <a:pt x="6" y="153"/>
                  </a:lnTo>
                  <a:lnTo>
                    <a:pt x="6" y="161"/>
                  </a:lnTo>
                  <a:lnTo>
                    <a:pt x="6" y="169"/>
                  </a:lnTo>
                  <a:lnTo>
                    <a:pt x="6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0" y="175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11" y="165"/>
                  </a:lnTo>
                  <a:lnTo>
                    <a:pt x="11" y="162"/>
                  </a:lnTo>
                  <a:lnTo>
                    <a:pt x="14" y="160"/>
                  </a:lnTo>
                  <a:lnTo>
                    <a:pt x="16" y="158"/>
                  </a:lnTo>
                  <a:lnTo>
                    <a:pt x="18" y="155"/>
                  </a:lnTo>
                  <a:lnTo>
                    <a:pt x="21" y="152"/>
                  </a:lnTo>
                  <a:lnTo>
                    <a:pt x="22" y="158"/>
                  </a:lnTo>
                  <a:lnTo>
                    <a:pt x="23" y="163"/>
                  </a:lnTo>
                  <a:lnTo>
                    <a:pt x="24" y="169"/>
                  </a:lnTo>
                  <a:lnTo>
                    <a:pt x="25" y="175"/>
                  </a:lnTo>
                  <a:lnTo>
                    <a:pt x="26" y="181"/>
                  </a:lnTo>
                  <a:lnTo>
                    <a:pt x="26" y="188"/>
                  </a:lnTo>
                  <a:lnTo>
                    <a:pt x="25" y="195"/>
                  </a:lnTo>
                  <a:lnTo>
                    <a:pt x="24" y="201"/>
                  </a:lnTo>
                  <a:lnTo>
                    <a:pt x="25" y="203"/>
                  </a:lnTo>
                  <a:lnTo>
                    <a:pt x="28" y="203"/>
                  </a:lnTo>
                  <a:lnTo>
                    <a:pt x="31" y="203"/>
                  </a:lnTo>
                  <a:lnTo>
                    <a:pt x="35" y="203"/>
                  </a:lnTo>
                  <a:lnTo>
                    <a:pt x="41" y="204"/>
                  </a:lnTo>
                  <a:lnTo>
                    <a:pt x="47" y="205"/>
                  </a:lnTo>
                  <a:lnTo>
                    <a:pt x="53" y="205"/>
                  </a:lnTo>
                  <a:lnTo>
                    <a:pt x="59" y="201"/>
                  </a:lnTo>
                  <a:lnTo>
                    <a:pt x="66" y="197"/>
                  </a:lnTo>
                  <a:lnTo>
                    <a:pt x="73" y="193"/>
                  </a:lnTo>
                  <a:lnTo>
                    <a:pt x="81" y="191"/>
                  </a:lnTo>
                  <a:lnTo>
                    <a:pt x="89" y="191"/>
                  </a:lnTo>
                  <a:lnTo>
                    <a:pt x="97" y="190"/>
                  </a:lnTo>
                  <a:lnTo>
                    <a:pt x="101" y="189"/>
                  </a:lnTo>
                  <a:lnTo>
                    <a:pt x="104" y="188"/>
                  </a:lnTo>
                  <a:lnTo>
                    <a:pt x="107" y="185"/>
                  </a:lnTo>
                  <a:lnTo>
                    <a:pt x="106" y="185"/>
                  </a:lnTo>
                  <a:lnTo>
                    <a:pt x="107" y="184"/>
                  </a:lnTo>
                  <a:lnTo>
                    <a:pt x="109" y="181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3" y="161"/>
                  </a:lnTo>
                  <a:lnTo>
                    <a:pt x="109" y="157"/>
                  </a:lnTo>
                  <a:lnTo>
                    <a:pt x="105" y="154"/>
                  </a:lnTo>
                  <a:lnTo>
                    <a:pt x="100" y="151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0" y="138"/>
                  </a:lnTo>
                  <a:lnTo>
                    <a:pt x="89" y="134"/>
                  </a:lnTo>
                  <a:lnTo>
                    <a:pt x="88" y="128"/>
                  </a:lnTo>
                  <a:lnTo>
                    <a:pt x="88" y="123"/>
                  </a:lnTo>
                  <a:lnTo>
                    <a:pt x="89" y="122"/>
                  </a:lnTo>
                  <a:lnTo>
                    <a:pt x="90" y="121"/>
                  </a:lnTo>
                  <a:lnTo>
                    <a:pt x="91" y="115"/>
                  </a:lnTo>
                  <a:lnTo>
                    <a:pt x="93" y="110"/>
                  </a:lnTo>
                  <a:lnTo>
                    <a:pt x="96" y="106"/>
                  </a:lnTo>
                  <a:lnTo>
                    <a:pt x="100" y="102"/>
                  </a:lnTo>
                  <a:lnTo>
                    <a:pt x="107" y="99"/>
                  </a:lnTo>
                  <a:lnTo>
                    <a:pt x="115" y="98"/>
                  </a:lnTo>
                  <a:lnTo>
                    <a:pt x="121" y="96"/>
                  </a:lnTo>
                  <a:lnTo>
                    <a:pt x="126" y="91"/>
                  </a:lnTo>
                  <a:lnTo>
                    <a:pt x="127" y="87"/>
                  </a:lnTo>
                  <a:lnTo>
                    <a:pt x="129" y="83"/>
                  </a:lnTo>
                  <a:lnTo>
                    <a:pt x="129" y="79"/>
                  </a:lnTo>
                  <a:lnTo>
                    <a:pt x="129" y="75"/>
                  </a:lnTo>
                  <a:lnTo>
                    <a:pt x="128" y="71"/>
                  </a:lnTo>
                  <a:lnTo>
                    <a:pt x="126" y="69"/>
                  </a:lnTo>
                  <a:lnTo>
                    <a:pt x="122" y="68"/>
                  </a:lnTo>
                  <a:lnTo>
                    <a:pt x="120" y="66"/>
                  </a:lnTo>
                  <a:lnTo>
                    <a:pt x="114" y="62"/>
                  </a:lnTo>
                  <a:lnTo>
                    <a:pt x="111" y="61"/>
                  </a:lnTo>
                  <a:lnTo>
                    <a:pt x="106" y="59"/>
                  </a:lnTo>
                  <a:lnTo>
                    <a:pt x="100" y="56"/>
                  </a:lnTo>
                  <a:lnTo>
                    <a:pt x="98" y="55"/>
                  </a:lnTo>
                  <a:lnTo>
                    <a:pt x="96" y="55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3" y="61"/>
                  </a:lnTo>
                  <a:lnTo>
                    <a:pt x="78" y="68"/>
                  </a:lnTo>
                  <a:lnTo>
                    <a:pt x="73" y="76"/>
                  </a:lnTo>
                  <a:lnTo>
                    <a:pt x="66" y="82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2" y="83"/>
                  </a:lnTo>
                  <a:lnTo>
                    <a:pt x="62" y="82"/>
                  </a:lnTo>
                  <a:lnTo>
                    <a:pt x="59" y="74"/>
                  </a:lnTo>
                  <a:lnTo>
                    <a:pt x="60" y="66"/>
                  </a:lnTo>
                  <a:lnTo>
                    <a:pt x="61" y="59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5"/>
                  </a:lnTo>
                  <a:lnTo>
                    <a:pt x="52" y="39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1"/>
                  </a:lnTo>
                  <a:lnTo>
                    <a:pt x="55" y="15"/>
                  </a:lnTo>
                  <a:lnTo>
                    <a:pt x="54" y="10"/>
                  </a:lnTo>
                  <a:lnTo>
                    <a:pt x="53" y="6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3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3" name="Freeform 162"/>
            <p:cNvSpPr>
              <a:spLocks/>
            </p:cNvSpPr>
            <p:nvPr/>
          </p:nvSpPr>
          <p:spPr bwMode="auto">
            <a:xfrm>
              <a:off x="2382334" y="2479905"/>
              <a:ext cx="126174" cy="221863"/>
            </a:xfrm>
            <a:custGeom>
              <a:avLst/>
              <a:gdLst>
                <a:gd name="T0" fmla="*/ 0 w 129"/>
                <a:gd name="T1" fmla="*/ 0 h 205"/>
                <a:gd name="T2" fmla="*/ 0 w 129"/>
                <a:gd name="T3" fmla="*/ 0 h 205"/>
                <a:gd name="T4" fmla="*/ 0 w 129"/>
                <a:gd name="T5" fmla="*/ 0 h 205"/>
                <a:gd name="T6" fmla="*/ 0 w 129"/>
                <a:gd name="T7" fmla="*/ 0 h 205"/>
                <a:gd name="T8" fmla="*/ 0 w 129"/>
                <a:gd name="T9" fmla="*/ 0 h 205"/>
                <a:gd name="T10" fmla="*/ 0 w 129"/>
                <a:gd name="T11" fmla="*/ 0 h 205"/>
                <a:gd name="T12" fmla="*/ 0 w 129"/>
                <a:gd name="T13" fmla="*/ 0 h 205"/>
                <a:gd name="T14" fmla="*/ 0 w 129"/>
                <a:gd name="T15" fmla="*/ 0 h 205"/>
                <a:gd name="T16" fmla="*/ 0 w 129"/>
                <a:gd name="T17" fmla="*/ 0 h 205"/>
                <a:gd name="T18" fmla="*/ 0 w 129"/>
                <a:gd name="T19" fmla="*/ 0 h 205"/>
                <a:gd name="T20" fmla="*/ 0 w 129"/>
                <a:gd name="T21" fmla="*/ 0 h 205"/>
                <a:gd name="T22" fmla="*/ 0 w 129"/>
                <a:gd name="T23" fmla="*/ 0 h 205"/>
                <a:gd name="T24" fmla="*/ 0 w 129"/>
                <a:gd name="T25" fmla="*/ 0 h 205"/>
                <a:gd name="T26" fmla="*/ 0 w 129"/>
                <a:gd name="T27" fmla="*/ 0 h 205"/>
                <a:gd name="T28" fmla="*/ 0 w 129"/>
                <a:gd name="T29" fmla="*/ 0 h 205"/>
                <a:gd name="T30" fmla="*/ 0 w 129"/>
                <a:gd name="T31" fmla="*/ 0 h 205"/>
                <a:gd name="T32" fmla="*/ 0 w 129"/>
                <a:gd name="T33" fmla="*/ 0 h 205"/>
                <a:gd name="T34" fmla="*/ 0 w 129"/>
                <a:gd name="T35" fmla="*/ 0 h 205"/>
                <a:gd name="T36" fmla="*/ 0 w 129"/>
                <a:gd name="T37" fmla="*/ 0 h 205"/>
                <a:gd name="T38" fmla="*/ 0 w 129"/>
                <a:gd name="T39" fmla="*/ 0 h 205"/>
                <a:gd name="T40" fmla="*/ 0 w 129"/>
                <a:gd name="T41" fmla="*/ 0 h 205"/>
                <a:gd name="T42" fmla="*/ 0 w 129"/>
                <a:gd name="T43" fmla="*/ 0 h 205"/>
                <a:gd name="T44" fmla="*/ 0 w 129"/>
                <a:gd name="T45" fmla="*/ 0 h 205"/>
                <a:gd name="T46" fmla="*/ 0 w 129"/>
                <a:gd name="T47" fmla="*/ 0 h 205"/>
                <a:gd name="T48" fmla="*/ 0 w 129"/>
                <a:gd name="T49" fmla="*/ 0 h 205"/>
                <a:gd name="T50" fmla="*/ 0 w 129"/>
                <a:gd name="T51" fmla="*/ 0 h 205"/>
                <a:gd name="T52" fmla="*/ 0 w 129"/>
                <a:gd name="T53" fmla="*/ 0 h 205"/>
                <a:gd name="T54" fmla="*/ 0 w 129"/>
                <a:gd name="T55" fmla="*/ 0 h 205"/>
                <a:gd name="T56" fmla="*/ 0 w 129"/>
                <a:gd name="T57" fmla="*/ 0 h 205"/>
                <a:gd name="T58" fmla="*/ 0 w 129"/>
                <a:gd name="T59" fmla="*/ 0 h 205"/>
                <a:gd name="T60" fmla="*/ 0 w 129"/>
                <a:gd name="T61" fmla="*/ 0 h 205"/>
                <a:gd name="T62" fmla="*/ 0 w 129"/>
                <a:gd name="T63" fmla="*/ 0 h 205"/>
                <a:gd name="T64" fmla="*/ 0 w 129"/>
                <a:gd name="T65" fmla="*/ 0 h 205"/>
                <a:gd name="T66" fmla="*/ 0 w 129"/>
                <a:gd name="T67" fmla="*/ 0 h 205"/>
                <a:gd name="T68" fmla="*/ 0 w 129"/>
                <a:gd name="T69" fmla="*/ 0 h 205"/>
                <a:gd name="T70" fmla="*/ 0 w 129"/>
                <a:gd name="T71" fmla="*/ 0 h 205"/>
                <a:gd name="T72" fmla="*/ 0 w 129"/>
                <a:gd name="T73" fmla="*/ 0 h 205"/>
                <a:gd name="T74" fmla="*/ 0 w 129"/>
                <a:gd name="T75" fmla="*/ 0 h 205"/>
                <a:gd name="T76" fmla="*/ 0 w 129"/>
                <a:gd name="T77" fmla="*/ 0 h 205"/>
                <a:gd name="T78" fmla="*/ 0 w 129"/>
                <a:gd name="T79" fmla="*/ 0 h 205"/>
                <a:gd name="T80" fmla="*/ 0 w 129"/>
                <a:gd name="T81" fmla="*/ 0 h 205"/>
                <a:gd name="T82" fmla="*/ 0 w 129"/>
                <a:gd name="T83" fmla="*/ 0 h 205"/>
                <a:gd name="T84" fmla="*/ 0 w 129"/>
                <a:gd name="T85" fmla="*/ 0 h 205"/>
                <a:gd name="T86" fmla="*/ 0 w 129"/>
                <a:gd name="T87" fmla="*/ 0 h 205"/>
                <a:gd name="T88" fmla="*/ 0 w 129"/>
                <a:gd name="T89" fmla="*/ 0 h 205"/>
                <a:gd name="T90" fmla="*/ 0 w 129"/>
                <a:gd name="T91" fmla="*/ 0 h 205"/>
                <a:gd name="T92" fmla="*/ 0 w 129"/>
                <a:gd name="T93" fmla="*/ 0 h 205"/>
                <a:gd name="T94" fmla="*/ 0 w 129"/>
                <a:gd name="T95" fmla="*/ 0 h 205"/>
                <a:gd name="T96" fmla="*/ 0 w 129"/>
                <a:gd name="T97" fmla="*/ 0 h 2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205"/>
                <a:gd name="T149" fmla="*/ 129 w 129"/>
                <a:gd name="T150" fmla="*/ 205 h 2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205">
                  <a:moveTo>
                    <a:pt x="23" y="6"/>
                  </a:moveTo>
                  <a:lnTo>
                    <a:pt x="23" y="6"/>
                  </a:lnTo>
                  <a:lnTo>
                    <a:pt x="20" y="8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7" y="47"/>
                  </a:lnTo>
                  <a:lnTo>
                    <a:pt x="6" y="53"/>
                  </a:lnTo>
                  <a:lnTo>
                    <a:pt x="5" y="55"/>
                  </a:lnTo>
                  <a:lnTo>
                    <a:pt x="2" y="57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8" y="70"/>
                  </a:lnTo>
                  <a:lnTo>
                    <a:pt x="11" y="69"/>
                  </a:lnTo>
                  <a:lnTo>
                    <a:pt x="14" y="71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4" y="82"/>
                  </a:lnTo>
                  <a:lnTo>
                    <a:pt x="15" y="87"/>
                  </a:lnTo>
                  <a:lnTo>
                    <a:pt x="15" y="92"/>
                  </a:lnTo>
                  <a:lnTo>
                    <a:pt x="16" y="99"/>
                  </a:lnTo>
                  <a:lnTo>
                    <a:pt x="15" y="105"/>
                  </a:lnTo>
                  <a:lnTo>
                    <a:pt x="14" y="112"/>
                  </a:lnTo>
                  <a:lnTo>
                    <a:pt x="10" y="117"/>
                  </a:lnTo>
                  <a:lnTo>
                    <a:pt x="11" y="116"/>
                  </a:lnTo>
                  <a:lnTo>
                    <a:pt x="13" y="115"/>
                  </a:lnTo>
                  <a:lnTo>
                    <a:pt x="13" y="114"/>
                  </a:lnTo>
                  <a:lnTo>
                    <a:pt x="14" y="113"/>
                  </a:lnTo>
                  <a:lnTo>
                    <a:pt x="11" y="115"/>
                  </a:lnTo>
                  <a:lnTo>
                    <a:pt x="9" y="117"/>
                  </a:lnTo>
                  <a:lnTo>
                    <a:pt x="8" y="120"/>
                  </a:lnTo>
                  <a:lnTo>
                    <a:pt x="7" y="122"/>
                  </a:lnTo>
                  <a:lnTo>
                    <a:pt x="7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7" y="147"/>
                  </a:lnTo>
                  <a:lnTo>
                    <a:pt x="6" y="153"/>
                  </a:lnTo>
                  <a:lnTo>
                    <a:pt x="6" y="161"/>
                  </a:lnTo>
                  <a:lnTo>
                    <a:pt x="6" y="169"/>
                  </a:lnTo>
                  <a:lnTo>
                    <a:pt x="6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0" y="175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11" y="165"/>
                  </a:lnTo>
                  <a:lnTo>
                    <a:pt x="11" y="162"/>
                  </a:lnTo>
                  <a:lnTo>
                    <a:pt x="14" y="160"/>
                  </a:lnTo>
                  <a:lnTo>
                    <a:pt x="16" y="158"/>
                  </a:lnTo>
                  <a:lnTo>
                    <a:pt x="18" y="155"/>
                  </a:lnTo>
                  <a:lnTo>
                    <a:pt x="21" y="152"/>
                  </a:lnTo>
                  <a:lnTo>
                    <a:pt x="22" y="158"/>
                  </a:lnTo>
                  <a:lnTo>
                    <a:pt x="23" y="163"/>
                  </a:lnTo>
                  <a:lnTo>
                    <a:pt x="24" y="169"/>
                  </a:lnTo>
                  <a:lnTo>
                    <a:pt x="25" y="175"/>
                  </a:lnTo>
                  <a:lnTo>
                    <a:pt x="26" y="181"/>
                  </a:lnTo>
                  <a:lnTo>
                    <a:pt x="26" y="188"/>
                  </a:lnTo>
                  <a:lnTo>
                    <a:pt x="25" y="195"/>
                  </a:lnTo>
                  <a:lnTo>
                    <a:pt x="24" y="201"/>
                  </a:lnTo>
                  <a:lnTo>
                    <a:pt x="25" y="203"/>
                  </a:lnTo>
                  <a:lnTo>
                    <a:pt x="28" y="203"/>
                  </a:lnTo>
                  <a:lnTo>
                    <a:pt x="31" y="203"/>
                  </a:lnTo>
                  <a:lnTo>
                    <a:pt x="35" y="203"/>
                  </a:lnTo>
                  <a:lnTo>
                    <a:pt x="41" y="204"/>
                  </a:lnTo>
                  <a:lnTo>
                    <a:pt x="47" y="205"/>
                  </a:lnTo>
                  <a:lnTo>
                    <a:pt x="53" y="205"/>
                  </a:lnTo>
                  <a:lnTo>
                    <a:pt x="59" y="201"/>
                  </a:lnTo>
                  <a:lnTo>
                    <a:pt x="66" y="197"/>
                  </a:lnTo>
                  <a:lnTo>
                    <a:pt x="73" y="193"/>
                  </a:lnTo>
                  <a:lnTo>
                    <a:pt x="81" y="191"/>
                  </a:lnTo>
                  <a:lnTo>
                    <a:pt x="89" y="191"/>
                  </a:lnTo>
                  <a:lnTo>
                    <a:pt x="97" y="190"/>
                  </a:lnTo>
                  <a:lnTo>
                    <a:pt x="101" y="189"/>
                  </a:lnTo>
                  <a:lnTo>
                    <a:pt x="104" y="188"/>
                  </a:lnTo>
                  <a:lnTo>
                    <a:pt x="107" y="185"/>
                  </a:lnTo>
                  <a:lnTo>
                    <a:pt x="106" y="185"/>
                  </a:lnTo>
                  <a:lnTo>
                    <a:pt x="107" y="184"/>
                  </a:lnTo>
                  <a:lnTo>
                    <a:pt x="109" y="181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3" y="161"/>
                  </a:lnTo>
                  <a:lnTo>
                    <a:pt x="109" y="157"/>
                  </a:lnTo>
                  <a:lnTo>
                    <a:pt x="105" y="154"/>
                  </a:lnTo>
                  <a:lnTo>
                    <a:pt x="100" y="151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0" y="138"/>
                  </a:lnTo>
                  <a:lnTo>
                    <a:pt x="89" y="134"/>
                  </a:lnTo>
                  <a:lnTo>
                    <a:pt x="88" y="128"/>
                  </a:lnTo>
                  <a:lnTo>
                    <a:pt x="88" y="123"/>
                  </a:lnTo>
                  <a:lnTo>
                    <a:pt x="89" y="122"/>
                  </a:lnTo>
                  <a:lnTo>
                    <a:pt x="90" y="121"/>
                  </a:lnTo>
                  <a:lnTo>
                    <a:pt x="91" y="115"/>
                  </a:lnTo>
                  <a:lnTo>
                    <a:pt x="93" y="110"/>
                  </a:lnTo>
                  <a:lnTo>
                    <a:pt x="96" y="106"/>
                  </a:lnTo>
                  <a:lnTo>
                    <a:pt x="100" y="102"/>
                  </a:lnTo>
                  <a:lnTo>
                    <a:pt x="107" y="99"/>
                  </a:lnTo>
                  <a:lnTo>
                    <a:pt x="115" y="98"/>
                  </a:lnTo>
                  <a:lnTo>
                    <a:pt x="121" y="96"/>
                  </a:lnTo>
                  <a:lnTo>
                    <a:pt x="126" y="91"/>
                  </a:lnTo>
                  <a:lnTo>
                    <a:pt x="127" y="87"/>
                  </a:lnTo>
                  <a:lnTo>
                    <a:pt x="129" y="83"/>
                  </a:lnTo>
                  <a:lnTo>
                    <a:pt x="129" y="79"/>
                  </a:lnTo>
                  <a:lnTo>
                    <a:pt x="129" y="75"/>
                  </a:lnTo>
                  <a:lnTo>
                    <a:pt x="128" y="71"/>
                  </a:lnTo>
                  <a:lnTo>
                    <a:pt x="126" y="69"/>
                  </a:lnTo>
                  <a:lnTo>
                    <a:pt x="122" y="68"/>
                  </a:lnTo>
                  <a:lnTo>
                    <a:pt x="120" y="66"/>
                  </a:lnTo>
                  <a:lnTo>
                    <a:pt x="114" y="62"/>
                  </a:lnTo>
                  <a:lnTo>
                    <a:pt x="111" y="61"/>
                  </a:lnTo>
                  <a:lnTo>
                    <a:pt x="106" y="59"/>
                  </a:lnTo>
                  <a:lnTo>
                    <a:pt x="100" y="56"/>
                  </a:lnTo>
                  <a:lnTo>
                    <a:pt x="98" y="55"/>
                  </a:lnTo>
                  <a:lnTo>
                    <a:pt x="96" y="55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3" y="61"/>
                  </a:lnTo>
                  <a:lnTo>
                    <a:pt x="78" y="68"/>
                  </a:lnTo>
                  <a:lnTo>
                    <a:pt x="73" y="76"/>
                  </a:lnTo>
                  <a:lnTo>
                    <a:pt x="66" y="82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2" y="83"/>
                  </a:lnTo>
                  <a:lnTo>
                    <a:pt x="62" y="82"/>
                  </a:lnTo>
                  <a:lnTo>
                    <a:pt x="59" y="74"/>
                  </a:lnTo>
                  <a:lnTo>
                    <a:pt x="60" y="66"/>
                  </a:lnTo>
                  <a:lnTo>
                    <a:pt x="61" y="59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5"/>
                  </a:lnTo>
                  <a:lnTo>
                    <a:pt x="52" y="39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1"/>
                  </a:lnTo>
                  <a:lnTo>
                    <a:pt x="55" y="15"/>
                  </a:lnTo>
                  <a:lnTo>
                    <a:pt x="54" y="10"/>
                  </a:lnTo>
                  <a:lnTo>
                    <a:pt x="53" y="6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3" y="6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4" name="Freeform 164"/>
            <p:cNvSpPr>
              <a:spLocks/>
            </p:cNvSpPr>
            <p:nvPr/>
          </p:nvSpPr>
          <p:spPr bwMode="auto">
            <a:xfrm>
              <a:off x="968375" y="571500"/>
              <a:ext cx="1085850" cy="850900"/>
            </a:xfrm>
            <a:custGeom>
              <a:avLst/>
              <a:gdLst>
                <a:gd name="T0" fmla="*/ 2147483647 w 1080"/>
                <a:gd name="T1" fmla="*/ 2147483647 h 789"/>
                <a:gd name="T2" fmla="*/ 0 w 1080"/>
                <a:gd name="T3" fmla="*/ 2147483647 h 789"/>
                <a:gd name="T4" fmla="*/ 2147483647 w 1080"/>
                <a:gd name="T5" fmla="*/ 2147483647 h 789"/>
                <a:gd name="T6" fmla="*/ 2147483647 w 1080"/>
                <a:gd name="T7" fmla="*/ 2147483647 h 789"/>
                <a:gd name="T8" fmla="*/ 2147483647 w 1080"/>
                <a:gd name="T9" fmla="*/ 2147483647 h 789"/>
                <a:gd name="T10" fmla="*/ 2147483647 w 1080"/>
                <a:gd name="T11" fmla="*/ 2147483647 h 789"/>
                <a:gd name="T12" fmla="*/ 2147483647 w 1080"/>
                <a:gd name="T13" fmla="*/ 2147483647 h 789"/>
                <a:gd name="T14" fmla="*/ 2147483647 w 1080"/>
                <a:gd name="T15" fmla="*/ 2147483647 h 789"/>
                <a:gd name="T16" fmla="*/ 2147483647 w 1080"/>
                <a:gd name="T17" fmla="*/ 2147483647 h 789"/>
                <a:gd name="T18" fmla="*/ 2147483647 w 1080"/>
                <a:gd name="T19" fmla="*/ 2147483647 h 789"/>
                <a:gd name="T20" fmla="*/ 2147483647 w 1080"/>
                <a:gd name="T21" fmla="*/ 2147483647 h 789"/>
                <a:gd name="T22" fmla="*/ 2147483647 w 1080"/>
                <a:gd name="T23" fmla="*/ 2147483647 h 789"/>
                <a:gd name="T24" fmla="*/ 2147483647 w 1080"/>
                <a:gd name="T25" fmla="*/ 2147483647 h 789"/>
                <a:gd name="T26" fmla="*/ 2147483647 w 1080"/>
                <a:gd name="T27" fmla="*/ 2147483647 h 789"/>
                <a:gd name="T28" fmla="*/ 2147483647 w 1080"/>
                <a:gd name="T29" fmla="*/ 2147483647 h 789"/>
                <a:gd name="T30" fmla="*/ 2147483647 w 1080"/>
                <a:gd name="T31" fmla="*/ 2147483647 h 789"/>
                <a:gd name="T32" fmla="*/ 2147483647 w 1080"/>
                <a:gd name="T33" fmla="*/ 2147483647 h 789"/>
                <a:gd name="T34" fmla="*/ 2147483647 w 1080"/>
                <a:gd name="T35" fmla="*/ 2147483647 h 789"/>
                <a:gd name="T36" fmla="*/ 2147483647 w 1080"/>
                <a:gd name="T37" fmla="*/ 2147483647 h 789"/>
                <a:gd name="T38" fmla="*/ 2147483647 w 1080"/>
                <a:gd name="T39" fmla="*/ 2147483647 h 789"/>
                <a:gd name="T40" fmla="*/ 2147483647 w 1080"/>
                <a:gd name="T41" fmla="*/ 2147483647 h 789"/>
                <a:gd name="T42" fmla="*/ 2147483647 w 1080"/>
                <a:gd name="T43" fmla="*/ 2147483647 h 789"/>
                <a:gd name="T44" fmla="*/ 2147483647 w 1080"/>
                <a:gd name="T45" fmla="*/ 2147483647 h 789"/>
                <a:gd name="T46" fmla="*/ 2147483647 w 1080"/>
                <a:gd name="T47" fmla="*/ 2147483647 h 789"/>
                <a:gd name="T48" fmla="*/ 2147483647 w 1080"/>
                <a:gd name="T49" fmla="*/ 2147483647 h 789"/>
                <a:gd name="T50" fmla="*/ 2147483647 w 1080"/>
                <a:gd name="T51" fmla="*/ 2147483647 h 789"/>
                <a:gd name="T52" fmla="*/ 2147483647 w 1080"/>
                <a:gd name="T53" fmla="*/ 2147483647 h 789"/>
                <a:gd name="T54" fmla="*/ 2147483647 w 1080"/>
                <a:gd name="T55" fmla="*/ 2147483647 h 789"/>
                <a:gd name="T56" fmla="*/ 2147483647 w 1080"/>
                <a:gd name="T57" fmla="*/ 2147483647 h 789"/>
                <a:gd name="T58" fmla="*/ 2147483647 w 1080"/>
                <a:gd name="T59" fmla="*/ 2147483647 h 789"/>
                <a:gd name="T60" fmla="*/ 2147483647 w 1080"/>
                <a:gd name="T61" fmla="*/ 2147483647 h 789"/>
                <a:gd name="T62" fmla="*/ 2147483647 w 1080"/>
                <a:gd name="T63" fmla="*/ 2147483647 h 789"/>
                <a:gd name="T64" fmla="*/ 2147483647 w 1080"/>
                <a:gd name="T65" fmla="*/ 2147483647 h 789"/>
                <a:gd name="T66" fmla="*/ 2147483647 w 1080"/>
                <a:gd name="T67" fmla="*/ 2147483647 h 789"/>
                <a:gd name="T68" fmla="*/ 2147483647 w 1080"/>
                <a:gd name="T69" fmla="*/ 2147483647 h 789"/>
                <a:gd name="T70" fmla="*/ 2147483647 w 1080"/>
                <a:gd name="T71" fmla="*/ 2147483647 h 789"/>
                <a:gd name="T72" fmla="*/ 2147483647 w 1080"/>
                <a:gd name="T73" fmla="*/ 0 h 789"/>
                <a:gd name="T74" fmla="*/ 2147483647 w 1080"/>
                <a:gd name="T75" fmla="*/ 2147483647 h 789"/>
                <a:gd name="T76" fmla="*/ 2147483647 w 1080"/>
                <a:gd name="T77" fmla="*/ 2147483647 h 789"/>
                <a:gd name="T78" fmla="*/ 2147483647 w 1080"/>
                <a:gd name="T79" fmla="*/ 2147483647 h 789"/>
                <a:gd name="T80" fmla="*/ 2147483647 w 1080"/>
                <a:gd name="T81" fmla="*/ 2147483647 h 789"/>
                <a:gd name="T82" fmla="*/ 2147483647 w 1080"/>
                <a:gd name="T83" fmla="*/ 2147483647 h 789"/>
                <a:gd name="T84" fmla="*/ 2147483647 w 1080"/>
                <a:gd name="T85" fmla="*/ 2147483647 h 789"/>
                <a:gd name="T86" fmla="*/ 2147483647 w 1080"/>
                <a:gd name="T87" fmla="*/ 2147483647 h 789"/>
                <a:gd name="T88" fmla="*/ 2147483647 w 1080"/>
                <a:gd name="T89" fmla="*/ 2147483647 h 789"/>
                <a:gd name="T90" fmla="*/ 2147483647 w 1080"/>
                <a:gd name="T91" fmla="*/ 2147483647 h 789"/>
                <a:gd name="T92" fmla="*/ 2147483647 w 1080"/>
                <a:gd name="T93" fmla="*/ 2147483647 h 789"/>
                <a:gd name="T94" fmla="*/ 2147483647 w 1080"/>
                <a:gd name="T95" fmla="*/ 2147483647 h 789"/>
                <a:gd name="T96" fmla="*/ 2147483647 w 1080"/>
                <a:gd name="T97" fmla="*/ 2147483647 h 789"/>
                <a:gd name="T98" fmla="*/ 2147483647 w 1080"/>
                <a:gd name="T99" fmla="*/ 2147483647 h 789"/>
                <a:gd name="T100" fmla="*/ 2147483647 w 1080"/>
                <a:gd name="T101" fmla="*/ 2147483647 h 789"/>
                <a:gd name="T102" fmla="*/ 2147483647 w 1080"/>
                <a:gd name="T103" fmla="*/ 2147483647 h 789"/>
                <a:gd name="T104" fmla="*/ 2147483647 w 1080"/>
                <a:gd name="T105" fmla="*/ 2147483647 h 789"/>
                <a:gd name="T106" fmla="*/ 2147483647 w 1080"/>
                <a:gd name="T107" fmla="*/ 2147483647 h 789"/>
                <a:gd name="T108" fmla="*/ 2147483647 w 1080"/>
                <a:gd name="T109" fmla="*/ 2147483647 h 789"/>
                <a:gd name="T110" fmla="*/ 2147483647 w 1080"/>
                <a:gd name="T111" fmla="*/ 2147483647 h 789"/>
                <a:gd name="T112" fmla="*/ 2147483647 w 1080"/>
                <a:gd name="T113" fmla="*/ 2147483647 h 789"/>
                <a:gd name="T114" fmla="*/ 2147483647 w 1080"/>
                <a:gd name="T115" fmla="*/ 2147483647 h 789"/>
                <a:gd name="T116" fmla="*/ 2147483647 w 1080"/>
                <a:gd name="T117" fmla="*/ 2147483647 h 789"/>
                <a:gd name="T118" fmla="*/ 2147483647 w 1080"/>
                <a:gd name="T119" fmla="*/ 2147483647 h 7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789"/>
                <a:gd name="T182" fmla="*/ 1080 w 1080"/>
                <a:gd name="T183" fmla="*/ 789 h 7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789">
                  <a:moveTo>
                    <a:pt x="41" y="499"/>
                  </a:moveTo>
                  <a:lnTo>
                    <a:pt x="14" y="479"/>
                  </a:lnTo>
                  <a:lnTo>
                    <a:pt x="4" y="478"/>
                  </a:lnTo>
                  <a:lnTo>
                    <a:pt x="0" y="476"/>
                  </a:lnTo>
                  <a:lnTo>
                    <a:pt x="0" y="469"/>
                  </a:lnTo>
                  <a:lnTo>
                    <a:pt x="8" y="445"/>
                  </a:lnTo>
                  <a:lnTo>
                    <a:pt x="11" y="433"/>
                  </a:lnTo>
                  <a:lnTo>
                    <a:pt x="11" y="424"/>
                  </a:lnTo>
                  <a:lnTo>
                    <a:pt x="11" y="417"/>
                  </a:lnTo>
                  <a:lnTo>
                    <a:pt x="17" y="415"/>
                  </a:lnTo>
                  <a:lnTo>
                    <a:pt x="20" y="417"/>
                  </a:lnTo>
                  <a:lnTo>
                    <a:pt x="23" y="431"/>
                  </a:lnTo>
                  <a:lnTo>
                    <a:pt x="20" y="439"/>
                  </a:lnTo>
                  <a:lnTo>
                    <a:pt x="18" y="445"/>
                  </a:lnTo>
                  <a:lnTo>
                    <a:pt x="20" y="450"/>
                  </a:lnTo>
                  <a:lnTo>
                    <a:pt x="39" y="433"/>
                  </a:lnTo>
                  <a:lnTo>
                    <a:pt x="37" y="426"/>
                  </a:lnTo>
                  <a:lnTo>
                    <a:pt x="37" y="417"/>
                  </a:lnTo>
                  <a:lnTo>
                    <a:pt x="45" y="407"/>
                  </a:lnTo>
                  <a:lnTo>
                    <a:pt x="39" y="395"/>
                  </a:lnTo>
                  <a:lnTo>
                    <a:pt x="27" y="392"/>
                  </a:lnTo>
                  <a:lnTo>
                    <a:pt x="26" y="361"/>
                  </a:lnTo>
                  <a:lnTo>
                    <a:pt x="32" y="358"/>
                  </a:lnTo>
                  <a:lnTo>
                    <a:pt x="42" y="361"/>
                  </a:lnTo>
                  <a:lnTo>
                    <a:pt x="46" y="357"/>
                  </a:lnTo>
                  <a:lnTo>
                    <a:pt x="67" y="351"/>
                  </a:lnTo>
                  <a:lnTo>
                    <a:pt x="50" y="339"/>
                  </a:lnTo>
                  <a:lnTo>
                    <a:pt x="50" y="335"/>
                  </a:lnTo>
                  <a:lnTo>
                    <a:pt x="47" y="332"/>
                  </a:lnTo>
                  <a:lnTo>
                    <a:pt x="32" y="341"/>
                  </a:lnTo>
                  <a:lnTo>
                    <a:pt x="32" y="319"/>
                  </a:lnTo>
                  <a:lnTo>
                    <a:pt x="32" y="304"/>
                  </a:lnTo>
                  <a:lnTo>
                    <a:pt x="37" y="281"/>
                  </a:lnTo>
                  <a:lnTo>
                    <a:pt x="34" y="261"/>
                  </a:lnTo>
                  <a:lnTo>
                    <a:pt x="33" y="244"/>
                  </a:lnTo>
                  <a:lnTo>
                    <a:pt x="37" y="200"/>
                  </a:lnTo>
                  <a:lnTo>
                    <a:pt x="41" y="184"/>
                  </a:lnTo>
                  <a:lnTo>
                    <a:pt x="23" y="128"/>
                  </a:lnTo>
                  <a:lnTo>
                    <a:pt x="24" y="90"/>
                  </a:lnTo>
                  <a:lnTo>
                    <a:pt x="30" y="69"/>
                  </a:lnTo>
                  <a:lnTo>
                    <a:pt x="35" y="39"/>
                  </a:lnTo>
                  <a:lnTo>
                    <a:pt x="138" y="111"/>
                  </a:lnTo>
                  <a:lnTo>
                    <a:pt x="190" y="139"/>
                  </a:lnTo>
                  <a:lnTo>
                    <a:pt x="230" y="151"/>
                  </a:lnTo>
                  <a:lnTo>
                    <a:pt x="253" y="167"/>
                  </a:lnTo>
                  <a:lnTo>
                    <a:pt x="275" y="167"/>
                  </a:lnTo>
                  <a:lnTo>
                    <a:pt x="284" y="172"/>
                  </a:lnTo>
                  <a:lnTo>
                    <a:pt x="291" y="183"/>
                  </a:lnTo>
                  <a:lnTo>
                    <a:pt x="296" y="234"/>
                  </a:lnTo>
                  <a:lnTo>
                    <a:pt x="292" y="244"/>
                  </a:lnTo>
                  <a:lnTo>
                    <a:pt x="275" y="256"/>
                  </a:lnTo>
                  <a:lnTo>
                    <a:pt x="268" y="278"/>
                  </a:lnTo>
                  <a:lnTo>
                    <a:pt x="268" y="296"/>
                  </a:lnTo>
                  <a:lnTo>
                    <a:pt x="270" y="304"/>
                  </a:lnTo>
                  <a:lnTo>
                    <a:pt x="269" y="314"/>
                  </a:lnTo>
                  <a:lnTo>
                    <a:pt x="265" y="323"/>
                  </a:lnTo>
                  <a:lnTo>
                    <a:pt x="265" y="332"/>
                  </a:lnTo>
                  <a:lnTo>
                    <a:pt x="274" y="340"/>
                  </a:lnTo>
                  <a:lnTo>
                    <a:pt x="293" y="328"/>
                  </a:lnTo>
                  <a:lnTo>
                    <a:pt x="305" y="285"/>
                  </a:lnTo>
                  <a:lnTo>
                    <a:pt x="315" y="275"/>
                  </a:lnTo>
                  <a:lnTo>
                    <a:pt x="322" y="253"/>
                  </a:lnTo>
                  <a:lnTo>
                    <a:pt x="349" y="227"/>
                  </a:lnTo>
                  <a:lnTo>
                    <a:pt x="350" y="218"/>
                  </a:lnTo>
                  <a:lnTo>
                    <a:pt x="338" y="176"/>
                  </a:lnTo>
                  <a:lnTo>
                    <a:pt x="318" y="120"/>
                  </a:lnTo>
                  <a:lnTo>
                    <a:pt x="317" y="111"/>
                  </a:lnTo>
                  <a:lnTo>
                    <a:pt x="323" y="108"/>
                  </a:lnTo>
                  <a:lnTo>
                    <a:pt x="335" y="111"/>
                  </a:lnTo>
                  <a:lnTo>
                    <a:pt x="348" y="85"/>
                  </a:lnTo>
                  <a:lnTo>
                    <a:pt x="344" y="58"/>
                  </a:lnTo>
                  <a:lnTo>
                    <a:pt x="329" y="55"/>
                  </a:lnTo>
                  <a:lnTo>
                    <a:pt x="326" y="37"/>
                  </a:lnTo>
                  <a:lnTo>
                    <a:pt x="325" y="0"/>
                  </a:lnTo>
                  <a:lnTo>
                    <a:pt x="540" y="59"/>
                  </a:lnTo>
                  <a:lnTo>
                    <a:pt x="744" y="111"/>
                  </a:lnTo>
                  <a:lnTo>
                    <a:pt x="1078" y="189"/>
                  </a:lnTo>
                  <a:lnTo>
                    <a:pt x="1080" y="189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1" y="710"/>
                  </a:lnTo>
                  <a:lnTo>
                    <a:pt x="958" y="719"/>
                  </a:lnTo>
                  <a:lnTo>
                    <a:pt x="961" y="727"/>
                  </a:lnTo>
                  <a:lnTo>
                    <a:pt x="964" y="735"/>
                  </a:lnTo>
                  <a:lnTo>
                    <a:pt x="970" y="744"/>
                  </a:lnTo>
                  <a:lnTo>
                    <a:pt x="969" y="751"/>
                  </a:lnTo>
                  <a:lnTo>
                    <a:pt x="966" y="754"/>
                  </a:lnTo>
                  <a:lnTo>
                    <a:pt x="959" y="764"/>
                  </a:lnTo>
                  <a:lnTo>
                    <a:pt x="959" y="778"/>
                  </a:lnTo>
                  <a:lnTo>
                    <a:pt x="962" y="789"/>
                  </a:lnTo>
                  <a:lnTo>
                    <a:pt x="677" y="723"/>
                  </a:lnTo>
                  <a:lnTo>
                    <a:pt x="655" y="730"/>
                  </a:lnTo>
                  <a:lnTo>
                    <a:pt x="641" y="730"/>
                  </a:lnTo>
                  <a:lnTo>
                    <a:pt x="626" y="726"/>
                  </a:lnTo>
                  <a:lnTo>
                    <a:pt x="608" y="726"/>
                  </a:lnTo>
                  <a:lnTo>
                    <a:pt x="598" y="720"/>
                  </a:lnTo>
                  <a:lnTo>
                    <a:pt x="582" y="720"/>
                  </a:lnTo>
                  <a:lnTo>
                    <a:pt x="565" y="726"/>
                  </a:lnTo>
                  <a:lnTo>
                    <a:pt x="545" y="720"/>
                  </a:lnTo>
                  <a:lnTo>
                    <a:pt x="527" y="720"/>
                  </a:lnTo>
                  <a:lnTo>
                    <a:pt x="507" y="730"/>
                  </a:lnTo>
                  <a:lnTo>
                    <a:pt x="490" y="734"/>
                  </a:lnTo>
                  <a:lnTo>
                    <a:pt x="456" y="729"/>
                  </a:lnTo>
                  <a:lnTo>
                    <a:pt x="447" y="723"/>
                  </a:lnTo>
                  <a:lnTo>
                    <a:pt x="425" y="713"/>
                  </a:lnTo>
                  <a:lnTo>
                    <a:pt x="360" y="722"/>
                  </a:lnTo>
                  <a:lnTo>
                    <a:pt x="348" y="705"/>
                  </a:lnTo>
                  <a:lnTo>
                    <a:pt x="293" y="689"/>
                  </a:lnTo>
                  <a:lnTo>
                    <a:pt x="267" y="684"/>
                  </a:lnTo>
                  <a:lnTo>
                    <a:pt x="234" y="689"/>
                  </a:lnTo>
                  <a:lnTo>
                    <a:pt x="184" y="684"/>
                  </a:lnTo>
                  <a:lnTo>
                    <a:pt x="144" y="665"/>
                  </a:lnTo>
                  <a:lnTo>
                    <a:pt x="136" y="647"/>
                  </a:lnTo>
                  <a:lnTo>
                    <a:pt x="138" y="597"/>
                  </a:lnTo>
                  <a:lnTo>
                    <a:pt x="143" y="585"/>
                  </a:lnTo>
                  <a:lnTo>
                    <a:pt x="137" y="556"/>
                  </a:lnTo>
                  <a:lnTo>
                    <a:pt x="106" y="532"/>
                  </a:lnTo>
                  <a:lnTo>
                    <a:pt x="83" y="530"/>
                  </a:lnTo>
                  <a:lnTo>
                    <a:pt x="80" y="522"/>
                  </a:lnTo>
                  <a:lnTo>
                    <a:pt x="68" y="509"/>
                  </a:lnTo>
                  <a:lnTo>
                    <a:pt x="41" y="49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5" name="Freeform 165"/>
            <p:cNvSpPr>
              <a:spLocks/>
            </p:cNvSpPr>
            <p:nvPr/>
          </p:nvSpPr>
          <p:spPr bwMode="auto">
            <a:xfrm>
              <a:off x="968375" y="571500"/>
              <a:ext cx="1085850" cy="850900"/>
            </a:xfrm>
            <a:custGeom>
              <a:avLst/>
              <a:gdLst>
                <a:gd name="T0" fmla="*/ 2147483647 w 1080"/>
                <a:gd name="T1" fmla="*/ 2147483647 h 789"/>
                <a:gd name="T2" fmla="*/ 0 w 1080"/>
                <a:gd name="T3" fmla="*/ 2147483647 h 789"/>
                <a:gd name="T4" fmla="*/ 2147483647 w 1080"/>
                <a:gd name="T5" fmla="*/ 2147483647 h 789"/>
                <a:gd name="T6" fmla="*/ 2147483647 w 1080"/>
                <a:gd name="T7" fmla="*/ 2147483647 h 789"/>
                <a:gd name="T8" fmla="*/ 2147483647 w 1080"/>
                <a:gd name="T9" fmla="*/ 2147483647 h 789"/>
                <a:gd name="T10" fmla="*/ 2147483647 w 1080"/>
                <a:gd name="T11" fmla="*/ 2147483647 h 789"/>
                <a:gd name="T12" fmla="*/ 2147483647 w 1080"/>
                <a:gd name="T13" fmla="*/ 2147483647 h 789"/>
                <a:gd name="T14" fmla="*/ 2147483647 w 1080"/>
                <a:gd name="T15" fmla="*/ 2147483647 h 789"/>
                <a:gd name="T16" fmla="*/ 2147483647 w 1080"/>
                <a:gd name="T17" fmla="*/ 2147483647 h 789"/>
                <a:gd name="T18" fmla="*/ 2147483647 w 1080"/>
                <a:gd name="T19" fmla="*/ 2147483647 h 789"/>
                <a:gd name="T20" fmla="*/ 2147483647 w 1080"/>
                <a:gd name="T21" fmla="*/ 2147483647 h 789"/>
                <a:gd name="T22" fmla="*/ 2147483647 w 1080"/>
                <a:gd name="T23" fmla="*/ 2147483647 h 789"/>
                <a:gd name="T24" fmla="*/ 2147483647 w 1080"/>
                <a:gd name="T25" fmla="*/ 2147483647 h 789"/>
                <a:gd name="T26" fmla="*/ 2147483647 w 1080"/>
                <a:gd name="T27" fmla="*/ 2147483647 h 789"/>
                <a:gd name="T28" fmla="*/ 2147483647 w 1080"/>
                <a:gd name="T29" fmla="*/ 2147483647 h 789"/>
                <a:gd name="T30" fmla="*/ 2147483647 w 1080"/>
                <a:gd name="T31" fmla="*/ 2147483647 h 789"/>
                <a:gd name="T32" fmla="*/ 2147483647 w 1080"/>
                <a:gd name="T33" fmla="*/ 2147483647 h 789"/>
                <a:gd name="T34" fmla="*/ 2147483647 w 1080"/>
                <a:gd name="T35" fmla="*/ 2147483647 h 789"/>
                <a:gd name="T36" fmla="*/ 2147483647 w 1080"/>
                <a:gd name="T37" fmla="*/ 2147483647 h 789"/>
                <a:gd name="T38" fmla="*/ 2147483647 w 1080"/>
                <a:gd name="T39" fmla="*/ 2147483647 h 789"/>
                <a:gd name="T40" fmla="*/ 2147483647 w 1080"/>
                <a:gd name="T41" fmla="*/ 2147483647 h 789"/>
                <a:gd name="T42" fmla="*/ 2147483647 w 1080"/>
                <a:gd name="T43" fmla="*/ 2147483647 h 789"/>
                <a:gd name="T44" fmla="*/ 2147483647 w 1080"/>
                <a:gd name="T45" fmla="*/ 2147483647 h 789"/>
                <a:gd name="T46" fmla="*/ 2147483647 w 1080"/>
                <a:gd name="T47" fmla="*/ 2147483647 h 789"/>
                <a:gd name="T48" fmla="*/ 2147483647 w 1080"/>
                <a:gd name="T49" fmla="*/ 2147483647 h 789"/>
                <a:gd name="T50" fmla="*/ 2147483647 w 1080"/>
                <a:gd name="T51" fmla="*/ 2147483647 h 789"/>
                <a:gd name="T52" fmla="*/ 2147483647 w 1080"/>
                <a:gd name="T53" fmla="*/ 2147483647 h 789"/>
                <a:gd name="T54" fmla="*/ 2147483647 w 1080"/>
                <a:gd name="T55" fmla="*/ 2147483647 h 789"/>
                <a:gd name="T56" fmla="*/ 2147483647 w 1080"/>
                <a:gd name="T57" fmla="*/ 2147483647 h 789"/>
                <a:gd name="T58" fmla="*/ 2147483647 w 1080"/>
                <a:gd name="T59" fmla="*/ 2147483647 h 789"/>
                <a:gd name="T60" fmla="*/ 2147483647 w 1080"/>
                <a:gd name="T61" fmla="*/ 2147483647 h 789"/>
                <a:gd name="T62" fmla="*/ 2147483647 w 1080"/>
                <a:gd name="T63" fmla="*/ 2147483647 h 789"/>
                <a:gd name="T64" fmla="*/ 2147483647 w 1080"/>
                <a:gd name="T65" fmla="*/ 2147483647 h 789"/>
                <a:gd name="T66" fmla="*/ 2147483647 w 1080"/>
                <a:gd name="T67" fmla="*/ 2147483647 h 789"/>
                <a:gd name="T68" fmla="*/ 2147483647 w 1080"/>
                <a:gd name="T69" fmla="*/ 2147483647 h 789"/>
                <a:gd name="T70" fmla="*/ 2147483647 w 1080"/>
                <a:gd name="T71" fmla="*/ 2147483647 h 789"/>
                <a:gd name="T72" fmla="*/ 2147483647 w 1080"/>
                <a:gd name="T73" fmla="*/ 0 h 789"/>
                <a:gd name="T74" fmla="*/ 2147483647 w 1080"/>
                <a:gd name="T75" fmla="*/ 2147483647 h 789"/>
                <a:gd name="T76" fmla="*/ 2147483647 w 1080"/>
                <a:gd name="T77" fmla="*/ 2147483647 h 789"/>
                <a:gd name="T78" fmla="*/ 2147483647 w 1080"/>
                <a:gd name="T79" fmla="*/ 2147483647 h 789"/>
                <a:gd name="T80" fmla="*/ 2147483647 w 1080"/>
                <a:gd name="T81" fmla="*/ 2147483647 h 789"/>
                <a:gd name="T82" fmla="*/ 2147483647 w 1080"/>
                <a:gd name="T83" fmla="*/ 2147483647 h 789"/>
                <a:gd name="T84" fmla="*/ 2147483647 w 1080"/>
                <a:gd name="T85" fmla="*/ 2147483647 h 789"/>
                <a:gd name="T86" fmla="*/ 2147483647 w 1080"/>
                <a:gd name="T87" fmla="*/ 2147483647 h 789"/>
                <a:gd name="T88" fmla="*/ 2147483647 w 1080"/>
                <a:gd name="T89" fmla="*/ 2147483647 h 789"/>
                <a:gd name="T90" fmla="*/ 2147483647 w 1080"/>
                <a:gd name="T91" fmla="*/ 2147483647 h 789"/>
                <a:gd name="T92" fmla="*/ 2147483647 w 1080"/>
                <a:gd name="T93" fmla="*/ 2147483647 h 789"/>
                <a:gd name="T94" fmla="*/ 2147483647 w 1080"/>
                <a:gd name="T95" fmla="*/ 2147483647 h 789"/>
                <a:gd name="T96" fmla="*/ 2147483647 w 1080"/>
                <a:gd name="T97" fmla="*/ 2147483647 h 789"/>
                <a:gd name="T98" fmla="*/ 2147483647 w 1080"/>
                <a:gd name="T99" fmla="*/ 2147483647 h 789"/>
                <a:gd name="T100" fmla="*/ 2147483647 w 1080"/>
                <a:gd name="T101" fmla="*/ 2147483647 h 789"/>
                <a:gd name="T102" fmla="*/ 2147483647 w 1080"/>
                <a:gd name="T103" fmla="*/ 2147483647 h 789"/>
                <a:gd name="T104" fmla="*/ 2147483647 w 1080"/>
                <a:gd name="T105" fmla="*/ 2147483647 h 789"/>
                <a:gd name="T106" fmla="*/ 2147483647 w 1080"/>
                <a:gd name="T107" fmla="*/ 2147483647 h 789"/>
                <a:gd name="T108" fmla="*/ 2147483647 w 1080"/>
                <a:gd name="T109" fmla="*/ 2147483647 h 789"/>
                <a:gd name="T110" fmla="*/ 2147483647 w 1080"/>
                <a:gd name="T111" fmla="*/ 2147483647 h 789"/>
                <a:gd name="T112" fmla="*/ 2147483647 w 1080"/>
                <a:gd name="T113" fmla="*/ 2147483647 h 789"/>
                <a:gd name="T114" fmla="*/ 2147483647 w 1080"/>
                <a:gd name="T115" fmla="*/ 2147483647 h 789"/>
                <a:gd name="T116" fmla="*/ 2147483647 w 1080"/>
                <a:gd name="T117" fmla="*/ 2147483647 h 789"/>
                <a:gd name="T118" fmla="*/ 2147483647 w 1080"/>
                <a:gd name="T119" fmla="*/ 2147483647 h 7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0"/>
                <a:gd name="T181" fmla="*/ 0 h 789"/>
                <a:gd name="T182" fmla="*/ 1080 w 1080"/>
                <a:gd name="T183" fmla="*/ 789 h 7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0" h="789">
                  <a:moveTo>
                    <a:pt x="41" y="499"/>
                  </a:moveTo>
                  <a:lnTo>
                    <a:pt x="14" y="479"/>
                  </a:lnTo>
                  <a:lnTo>
                    <a:pt x="4" y="478"/>
                  </a:lnTo>
                  <a:lnTo>
                    <a:pt x="0" y="476"/>
                  </a:lnTo>
                  <a:lnTo>
                    <a:pt x="0" y="469"/>
                  </a:lnTo>
                  <a:lnTo>
                    <a:pt x="8" y="445"/>
                  </a:lnTo>
                  <a:lnTo>
                    <a:pt x="11" y="433"/>
                  </a:lnTo>
                  <a:lnTo>
                    <a:pt x="11" y="424"/>
                  </a:lnTo>
                  <a:lnTo>
                    <a:pt x="11" y="417"/>
                  </a:lnTo>
                  <a:lnTo>
                    <a:pt x="17" y="415"/>
                  </a:lnTo>
                  <a:lnTo>
                    <a:pt x="20" y="417"/>
                  </a:lnTo>
                  <a:lnTo>
                    <a:pt x="23" y="431"/>
                  </a:lnTo>
                  <a:lnTo>
                    <a:pt x="20" y="439"/>
                  </a:lnTo>
                  <a:lnTo>
                    <a:pt x="18" y="445"/>
                  </a:lnTo>
                  <a:lnTo>
                    <a:pt x="20" y="450"/>
                  </a:lnTo>
                  <a:lnTo>
                    <a:pt x="39" y="433"/>
                  </a:lnTo>
                  <a:lnTo>
                    <a:pt x="37" y="426"/>
                  </a:lnTo>
                  <a:lnTo>
                    <a:pt x="37" y="417"/>
                  </a:lnTo>
                  <a:lnTo>
                    <a:pt x="45" y="407"/>
                  </a:lnTo>
                  <a:lnTo>
                    <a:pt x="39" y="395"/>
                  </a:lnTo>
                  <a:lnTo>
                    <a:pt x="27" y="392"/>
                  </a:lnTo>
                  <a:lnTo>
                    <a:pt x="26" y="361"/>
                  </a:lnTo>
                  <a:lnTo>
                    <a:pt x="32" y="358"/>
                  </a:lnTo>
                  <a:lnTo>
                    <a:pt x="42" y="361"/>
                  </a:lnTo>
                  <a:lnTo>
                    <a:pt x="46" y="357"/>
                  </a:lnTo>
                  <a:lnTo>
                    <a:pt x="67" y="351"/>
                  </a:lnTo>
                  <a:lnTo>
                    <a:pt x="50" y="339"/>
                  </a:lnTo>
                  <a:lnTo>
                    <a:pt x="50" y="335"/>
                  </a:lnTo>
                  <a:lnTo>
                    <a:pt x="47" y="332"/>
                  </a:lnTo>
                  <a:lnTo>
                    <a:pt x="32" y="341"/>
                  </a:lnTo>
                  <a:lnTo>
                    <a:pt x="32" y="319"/>
                  </a:lnTo>
                  <a:lnTo>
                    <a:pt x="32" y="304"/>
                  </a:lnTo>
                  <a:lnTo>
                    <a:pt x="37" y="281"/>
                  </a:lnTo>
                  <a:lnTo>
                    <a:pt x="34" y="261"/>
                  </a:lnTo>
                  <a:lnTo>
                    <a:pt x="33" y="244"/>
                  </a:lnTo>
                  <a:lnTo>
                    <a:pt x="37" y="200"/>
                  </a:lnTo>
                  <a:lnTo>
                    <a:pt x="41" y="184"/>
                  </a:lnTo>
                  <a:lnTo>
                    <a:pt x="23" y="128"/>
                  </a:lnTo>
                  <a:lnTo>
                    <a:pt x="24" y="90"/>
                  </a:lnTo>
                  <a:lnTo>
                    <a:pt x="30" y="69"/>
                  </a:lnTo>
                  <a:lnTo>
                    <a:pt x="35" y="39"/>
                  </a:lnTo>
                  <a:lnTo>
                    <a:pt x="138" y="111"/>
                  </a:lnTo>
                  <a:lnTo>
                    <a:pt x="190" y="139"/>
                  </a:lnTo>
                  <a:lnTo>
                    <a:pt x="230" y="151"/>
                  </a:lnTo>
                  <a:lnTo>
                    <a:pt x="253" y="167"/>
                  </a:lnTo>
                  <a:lnTo>
                    <a:pt x="275" y="167"/>
                  </a:lnTo>
                  <a:lnTo>
                    <a:pt x="284" y="172"/>
                  </a:lnTo>
                  <a:lnTo>
                    <a:pt x="291" y="183"/>
                  </a:lnTo>
                  <a:lnTo>
                    <a:pt x="296" y="234"/>
                  </a:lnTo>
                  <a:lnTo>
                    <a:pt x="292" y="244"/>
                  </a:lnTo>
                  <a:lnTo>
                    <a:pt x="275" y="256"/>
                  </a:lnTo>
                  <a:lnTo>
                    <a:pt x="268" y="278"/>
                  </a:lnTo>
                  <a:lnTo>
                    <a:pt x="268" y="296"/>
                  </a:lnTo>
                  <a:lnTo>
                    <a:pt x="270" y="304"/>
                  </a:lnTo>
                  <a:lnTo>
                    <a:pt x="269" y="314"/>
                  </a:lnTo>
                  <a:lnTo>
                    <a:pt x="265" y="323"/>
                  </a:lnTo>
                  <a:lnTo>
                    <a:pt x="265" y="332"/>
                  </a:lnTo>
                  <a:lnTo>
                    <a:pt x="274" y="340"/>
                  </a:lnTo>
                  <a:lnTo>
                    <a:pt x="293" y="328"/>
                  </a:lnTo>
                  <a:lnTo>
                    <a:pt x="305" y="285"/>
                  </a:lnTo>
                  <a:lnTo>
                    <a:pt x="315" y="275"/>
                  </a:lnTo>
                  <a:lnTo>
                    <a:pt x="322" y="253"/>
                  </a:lnTo>
                  <a:lnTo>
                    <a:pt x="349" y="227"/>
                  </a:lnTo>
                  <a:lnTo>
                    <a:pt x="350" y="218"/>
                  </a:lnTo>
                  <a:lnTo>
                    <a:pt x="338" y="176"/>
                  </a:lnTo>
                  <a:lnTo>
                    <a:pt x="318" y="120"/>
                  </a:lnTo>
                  <a:lnTo>
                    <a:pt x="317" y="111"/>
                  </a:lnTo>
                  <a:lnTo>
                    <a:pt x="323" y="108"/>
                  </a:lnTo>
                  <a:lnTo>
                    <a:pt x="335" y="111"/>
                  </a:lnTo>
                  <a:lnTo>
                    <a:pt x="348" y="85"/>
                  </a:lnTo>
                  <a:lnTo>
                    <a:pt x="344" y="58"/>
                  </a:lnTo>
                  <a:lnTo>
                    <a:pt x="329" y="55"/>
                  </a:lnTo>
                  <a:lnTo>
                    <a:pt x="326" y="37"/>
                  </a:lnTo>
                  <a:lnTo>
                    <a:pt x="325" y="0"/>
                  </a:lnTo>
                  <a:lnTo>
                    <a:pt x="540" y="59"/>
                  </a:lnTo>
                  <a:lnTo>
                    <a:pt x="744" y="111"/>
                  </a:lnTo>
                  <a:lnTo>
                    <a:pt x="1078" y="189"/>
                  </a:lnTo>
                  <a:lnTo>
                    <a:pt x="1080" y="189"/>
                  </a:lnTo>
                  <a:lnTo>
                    <a:pt x="966" y="703"/>
                  </a:lnTo>
                  <a:lnTo>
                    <a:pt x="965" y="705"/>
                  </a:lnTo>
                  <a:lnTo>
                    <a:pt x="961" y="710"/>
                  </a:lnTo>
                  <a:lnTo>
                    <a:pt x="958" y="719"/>
                  </a:lnTo>
                  <a:lnTo>
                    <a:pt x="961" y="727"/>
                  </a:lnTo>
                  <a:lnTo>
                    <a:pt x="964" y="735"/>
                  </a:lnTo>
                  <a:lnTo>
                    <a:pt x="970" y="744"/>
                  </a:lnTo>
                  <a:lnTo>
                    <a:pt x="969" y="751"/>
                  </a:lnTo>
                  <a:lnTo>
                    <a:pt x="966" y="754"/>
                  </a:lnTo>
                  <a:lnTo>
                    <a:pt x="959" y="764"/>
                  </a:lnTo>
                  <a:lnTo>
                    <a:pt x="959" y="778"/>
                  </a:lnTo>
                  <a:lnTo>
                    <a:pt x="962" y="789"/>
                  </a:lnTo>
                  <a:lnTo>
                    <a:pt x="677" y="723"/>
                  </a:lnTo>
                  <a:lnTo>
                    <a:pt x="655" y="730"/>
                  </a:lnTo>
                  <a:lnTo>
                    <a:pt x="641" y="730"/>
                  </a:lnTo>
                  <a:lnTo>
                    <a:pt x="626" y="726"/>
                  </a:lnTo>
                  <a:lnTo>
                    <a:pt x="608" y="726"/>
                  </a:lnTo>
                  <a:lnTo>
                    <a:pt x="598" y="720"/>
                  </a:lnTo>
                  <a:lnTo>
                    <a:pt x="582" y="720"/>
                  </a:lnTo>
                  <a:lnTo>
                    <a:pt x="565" y="726"/>
                  </a:lnTo>
                  <a:lnTo>
                    <a:pt x="545" y="720"/>
                  </a:lnTo>
                  <a:lnTo>
                    <a:pt x="527" y="720"/>
                  </a:lnTo>
                  <a:lnTo>
                    <a:pt x="507" y="730"/>
                  </a:lnTo>
                  <a:lnTo>
                    <a:pt x="490" y="734"/>
                  </a:lnTo>
                  <a:lnTo>
                    <a:pt x="456" y="729"/>
                  </a:lnTo>
                  <a:lnTo>
                    <a:pt x="447" y="723"/>
                  </a:lnTo>
                  <a:lnTo>
                    <a:pt x="425" y="713"/>
                  </a:lnTo>
                  <a:lnTo>
                    <a:pt x="360" y="722"/>
                  </a:lnTo>
                  <a:lnTo>
                    <a:pt x="348" y="705"/>
                  </a:lnTo>
                  <a:lnTo>
                    <a:pt x="293" y="689"/>
                  </a:lnTo>
                  <a:lnTo>
                    <a:pt x="267" y="684"/>
                  </a:lnTo>
                  <a:lnTo>
                    <a:pt x="234" y="689"/>
                  </a:lnTo>
                  <a:lnTo>
                    <a:pt x="184" y="684"/>
                  </a:lnTo>
                  <a:lnTo>
                    <a:pt x="144" y="665"/>
                  </a:lnTo>
                  <a:lnTo>
                    <a:pt x="136" y="647"/>
                  </a:lnTo>
                  <a:lnTo>
                    <a:pt x="138" y="597"/>
                  </a:lnTo>
                  <a:lnTo>
                    <a:pt x="143" y="585"/>
                  </a:lnTo>
                  <a:lnTo>
                    <a:pt x="137" y="556"/>
                  </a:lnTo>
                  <a:lnTo>
                    <a:pt x="106" y="532"/>
                  </a:lnTo>
                  <a:lnTo>
                    <a:pt x="83" y="530"/>
                  </a:lnTo>
                  <a:lnTo>
                    <a:pt x="80" y="522"/>
                  </a:lnTo>
                  <a:lnTo>
                    <a:pt x="68" y="509"/>
                  </a:lnTo>
                  <a:lnTo>
                    <a:pt x="41" y="499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6" name="Freeform 166"/>
            <p:cNvSpPr>
              <a:spLocks/>
            </p:cNvSpPr>
            <p:nvPr/>
          </p:nvSpPr>
          <p:spPr bwMode="auto">
            <a:xfrm>
              <a:off x="674688" y="1108075"/>
              <a:ext cx="1308100" cy="1171575"/>
            </a:xfrm>
            <a:custGeom>
              <a:avLst/>
              <a:gdLst>
                <a:gd name="T0" fmla="*/ 2147483647 w 1303"/>
                <a:gd name="T1" fmla="*/ 2147483647 h 1087"/>
                <a:gd name="T2" fmla="*/ 2147483647 w 1303"/>
                <a:gd name="T3" fmla="*/ 2147483647 h 1087"/>
                <a:gd name="T4" fmla="*/ 2147483647 w 1303"/>
                <a:gd name="T5" fmla="*/ 2147483647 h 1087"/>
                <a:gd name="T6" fmla="*/ 2147483647 w 1303"/>
                <a:gd name="T7" fmla="*/ 2147483647 h 1087"/>
                <a:gd name="T8" fmla="*/ 2147483647 w 1303"/>
                <a:gd name="T9" fmla="*/ 2147483647 h 1087"/>
                <a:gd name="T10" fmla="*/ 2147483647 w 1303"/>
                <a:gd name="T11" fmla="*/ 2147483647 h 1087"/>
                <a:gd name="T12" fmla="*/ 2147483647 w 1303"/>
                <a:gd name="T13" fmla="*/ 2147483647 h 1087"/>
                <a:gd name="T14" fmla="*/ 2147483647 w 1303"/>
                <a:gd name="T15" fmla="*/ 2147483647 h 1087"/>
                <a:gd name="T16" fmla="*/ 2147483647 w 1303"/>
                <a:gd name="T17" fmla="*/ 2147483647 h 1087"/>
                <a:gd name="T18" fmla="*/ 2147483647 w 1303"/>
                <a:gd name="T19" fmla="*/ 2147483647 h 1087"/>
                <a:gd name="T20" fmla="*/ 2147483647 w 1303"/>
                <a:gd name="T21" fmla="*/ 2147483647 h 1087"/>
                <a:gd name="T22" fmla="*/ 2147483647 w 1303"/>
                <a:gd name="T23" fmla="*/ 2147483647 h 1087"/>
                <a:gd name="T24" fmla="*/ 2147483647 w 1303"/>
                <a:gd name="T25" fmla="*/ 2147483647 h 1087"/>
                <a:gd name="T26" fmla="*/ 2147483647 w 1303"/>
                <a:gd name="T27" fmla="*/ 2147483647 h 1087"/>
                <a:gd name="T28" fmla="*/ 2147483647 w 1303"/>
                <a:gd name="T29" fmla="*/ 2147483647 h 1087"/>
                <a:gd name="T30" fmla="*/ 2147483647 w 1303"/>
                <a:gd name="T31" fmla="*/ 2147483647 h 1087"/>
                <a:gd name="T32" fmla="*/ 2147483647 w 1303"/>
                <a:gd name="T33" fmla="*/ 2147483647 h 1087"/>
                <a:gd name="T34" fmla="*/ 2147483647 w 1303"/>
                <a:gd name="T35" fmla="*/ 2147483647 h 1087"/>
                <a:gd name="T36" fmla="*/ 2147483647 w 1303"/>
                <a:gd name="T37" fmla="*/ 2147483647 h 1087"/>
                <a:gd name="T38" fmla="*/ 2147483647 w 1303"/>
                <a:gd name="T39" fmla="*/ 2147483647 h 1087"/>
                <a:gd name="T40" fmla="*/ 2147483647 w 1303"/>
                <a:gd name="T41" fmla="*/ 2147483647 h 1087"/>
                <a:gd name="T42" fmla="*/ 2147483647 w 1303"/>
                <a:gd name="T43" fmla="*/ 2147483647 h 1087"/>
                <a:gd name="T44" fmla="*/ 2147483647 w 1303"/>
                <a:gd name="T45" fmla="*/ 2147483647 h 1087"/>
                <a:gd name="T46" fmla="*/ 2147483647 w 1303"/>
                <a:gd name="T47" fmla="*/ 2147483647 h 1087"/>
                <a:gd name="T48" fmla="*/ 2147483647 w 1303"/>
                <a:gd name="T49" fmla="*/ 2147483647 h 1087"/>
                <a:gd name="T50" fmla="*/ 2147483647 w 1303"/>
                <a:gd name="T51" fmla="*/ 2147483647 h 1087"/>
                <a:gd name="T52" fmla="*/ 2147483647 w 1303"/>
                <a:gd name="T53" fmla="*/ 2147483647 h 1087"/>
                <a:gd name="T54" fmla="*/ 2147483647 w 1303"/>
                <a:gd name="T55" fmla="*/ 2147483647 h 1087"/>
                <a:gd name="T56" fmla="*/ 2147483647 w 1303"/>
                <a:gd name="T57" fmla="*/ 2147483647 h 1087"/>
                <a:gd name="T58" fmla="*/ 2147483647 w 1303"/>
                <a:gd name="T59" fmla="*/ 2147483647 h 1087"/>
                <a:gd name="T60" fmla="*/ 2147483647 w 1303"/>
                <a:gd name="T61" fmla="*/ 2147483647 h 1087"/>
                <a:gd name="T62" fmla="*/ 2147483647 w 1303"/>
                <a:gd name="T63" fmla="*/ 2147483647 h 1087"/>
                <a:gd name="T64" fmla="*/ 2147483647 w 1303"/>
                <a:gd name="T65" fmla="*/ 2147483647 h 1087"/>
                <a:gd name="T66" fmla="*/ 2147483647 w 1303"/>
                <a:gd name="T67" fmla="*/ 2147483647 h 1087"/>
                <a:gd name="T68" fmla="*/ 2147483647 w 1303"/>
                <a:gd name="T69" fmla="*/ 2147483647 h 1087"/>
                <a:gd name="T70" fmla="*/ 2147483647 w 1303"/>
                <a:gd name="T71" fmla="*/ 2147483647 h 1087"/>
                <a:gd name="T72" fmla="*/ 2147483647 w 1303"/>
                <a:gd name="T73" fmla="*/ 2147483647 h 1087"/>
                <a:gd name="T74" fmla="*/ 2147483647 w 1303"/>
                <a:gd name="T75" fmla="*/ 2147483647 h 1087"/>
                <a:gd name="T76" fmla="*/ 2147483647 w 1303"/>
                <a:gd name="T77" fmla="*/ 2147483647 h 1087"/>
                <a:gd name="T78" fmla="*/ 2147483647 w 1303"/>
                <a:gd name="T79" fmla="*/ 2147483647 h 1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03"/>
                <a:gd name="T121" fmla="*/ 0 h 1087"/>
                <a:gd name="T122" fmla="*/ 1303 w 1303"/>
                <a:gd name="T123" fmla="*/ 1087 h 10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03" h="1087">
                  <a:moveTo>
                    <a:pt x="19" y="817"/>
                  </a:moveTo>
                  <a:lnTo>
                    <a:pt x="10" y="807"/>
                  </a:lnTo>
                  <a:lnTo>
                    <a:pt x="0" y="766"/>
                  </a:lnTo>
                  <a:lnTo>
                    <a:pt x="9" y="745"/>
                  </a:lnTo>
                  <a:lnTo>
                    <a:pt x="9" y="726"/>
                  </a:lnTo>
                  <a:lnTo>
                    <a:pt x="22" y="695"/>
                  </a:lnTo>
                  <a:lnTo>
                    <a:pt x="15" y="631"/>
                  </a:lnTo>
                  <a:lnTo>
                    <a:pt x="25" y="617"/>
                  </a:lnTo>
                  <a:lnTo>
                    <a:pt x="38" y="610"/>
                  </a:lnTo>
                  <a:lnTo>
                    <a:pt x="46" y="599"/>
                  </a:lnTo>
                  <a:lnTo>
                    <a:pt x="54" y="579"/>
                  </a:lnTo>
                  <a:lnTo>
                    <a:pt x="61" y="571"/>
                  </a:lnTo>
                  <a:lnTo>
                    <a:pt x="66" y="542"/>
                  </a:lnTo>
                  <a:lnTo>
                    <a:pt x="72" y="540"/>
                  </a:lnTo>
                  <a:lnTo>
                    <a:pt x="110" y="495"/>
                  </a:lnTo>
                  <a:lnTo>
                    <a:pt x="129" y="451"/>
                  </a:lnTo>
                  <a:lnTo>
                    <a:pt x="163" y="388"/>
                  </a:lnTo>
                  <a:lnTo>
                    <a:pt x="201" y="276"/>
                  </a:lnTo>
                  <a:lnTo>
                    <a:pt x="226" y="228"/>
                  </a:lnTo>
                  <a:lnTo>
                    <a:pt x="250" y="157"/>
                  </a:lnTo>
                  <a:lnTo>
                    <a:pt x="279" y="69"/>
                  </a:lnTo>
                  <a:lnTo>
                    <a:pt x="290" y="40"/>
                  </a:lnTo>
                  <a:lnTo>
                    <a:pt x="296" y="12"/>
                  </a:lnTo>
                  <a:lnTo>
                    <a:pt x="295" y="3"/>
                  </a:lnTo>
                  <a:lnTo>
                    <a:pt x="309" y="0"/>
                  </a:lnTo>
                  <a:lnTo>
                    <a:pt x="326" y="3"/>
                  </a:lnTo>
                  <a:lnTo>
                    <a:pt x="334" y="1"/>
                  </a:lnTo>
                  <a:lnTo>
                    <a:pt x="361" y="11"/>
                  </a:lnTo>
                  <a:lnTo>
                    <a:pt x="373" y="24"/>
                  </a:lnTo>
                  <a:lnTo>
                    <a:pt x="376" y="32"/>
                  </a:lnTo>
                  <a:lnTo>
                    <a:pt x="399" y="34"/>
                  </a:lnTo>
                  <a:lnTo>
                    <a:pt x="430" y="58"/>
                  </a:lnTo>
                  <a:lnTo>
                    <a:pt x="436" y="87"/>
                  </a:lnTo>
                  <a:lnTo>
                    <a:pt x="431" y="99"/>
                  </a:lnTo>
                  <a:lnTo>
                    <a:pt x="429" y="149"/>
                  </a:lnTo>
                  <a:lnTo>
                    <a:pt x="437" y="167"/>
                  </a:lnTo>
                  <a:lnTo>
                    <a:pt x="477" y="186"/>
                  </a:lnTo>
                  <a:lnTo>
                    <a:pt x="527" y="191"/>
                  </a:lnTo>
                  <a:lnTo>
                    <a:pt x="560" y="186"/>
                  </a:lnTo>
                  <a:lnTo>
                    <a:pt x="586" y="191"/>
                  </a:lnTo>
                  <a:lnTo>
                    <a:pt x="641" y="207"/>
                  </a:lnTo>
                  <a:lnTo>
                    <a:pt x="653" y="224"/>
                  </a:lnTo>
                  <a:lnTo>
                    <a:pt x="718" y="215"/>
                  </a:lnTo>
                  <a:lnTo>
                    <a:pt x="740" y="225"/>
                  </a:lnTo>
                  <a:lnTo>
                    <a:pt x="749" y="231"/>
                  </a:lnTo>
                  <a:lnTo>
                    <a:pt x="783" y="236"/>
                  </a:lnTo>
                  <a:lnTo>
                    <a:pt x="800" y="232"/>
                  </a:lnTo>
                  <a:lnTo>
                    <a:pt x="820" y="222"/>
                  </a:lnTo>
                  <a:lnTo>
                    <a:pt x="838" y="222"/>
                  </a:lnTo>
                  <a:lnTo>
                    <a:pt x="858" y="228"/>
                  </a:lnTo>
                  <a:lnTo>
                    <a:pt x="875" y="222"/>
                  </a:lnTo>
                  <a:lnTo>
                    <a:pt x="891" y="222"/>
                  </a:lnTo>
                  <a:lnTo>
                    <a:pt x="901" y="228"/>
                  </a:lnTo>
                  <a:lnTo>
                    <a:pt x="919" y="228"/>
                  </a:lnTo>
                  <a:lnTo>
                    <a:pt x="934" y="232"/>
                  </a:lnTo>
                  <a:lnTo>
                    <a:pt x="948" y="232"/>
                  </a:lnTo>
                  <a:lnTo>
                    <a:pt x="970" y="225"/>
                  </a:lnTo>
                  <a:lnTo>
                    <a:pt x="1255" y="291"/>
                  </a:lnTo>
                  <a:lnTo>
                    <a:pt x="1257" y="309"/>
                  </a:lnTo>
                  <a:lnTo>
                    <a:pt x="1271" y="329"/>
                  </a:lnTo>
                  <a:lnTo>
                    <a:pt x="1285" y="333"/>
                  </a:lnTo>
                  <a:lnTo>
                    <a:pt x="1300" y="345"/>
                  </a:lnTo>
                  <a:lnTo>
                    <a:pt x="1303" y="373"/>
                  </a:lnTo>
                  <a:lnTo>
                    <a:pt x="1234" y="481"/>
                  </a:lnTo>
                  <a:lnTo>
                    <a:pt x="1221" y="494"/>
                  </a:lnTo>
                  <a:lnTo>
                    <a:pt x="1219" y="508"/>
                  </a:lnTo>
                  <a:lnTo>
                    <a:pt x="1204" y="524"/>
                  </a:lnTo>
                  <a:lnTo>
                    <a:pt x="1182" y="534"/>
                  </a:lnTo>
                  <a:lnTo>
                    <a:pt x="1146" y="589"/>
                  </a:lnTo>
                  <a:lnTo>
                    <a:pt x="1139" y="615"/>
                  </a:lnTo>
                  <a:lnTo>
                    <a:pt x="1145" y="627"/>
                  </a:lnTo>
                  <a:lnTo>
                    <a:pt x="1167" y="638"/>
                  </a:lnTo>
                  <a:lnTo>
                    <a:pt x="1176" y="654"/>
                  </a:lnTo>
                  <a:lnTo>
                    <a:pt x="1172" y="665"/>
                  </a:lnTo>
                  <a:lnTo>
                    <a:pt x="1169" y="672"/>
                  </a:lnTo>
                  <a:lnTo>
                    <a:pt x="1164" y="675"/>
                  </a:lnTo>
                  <a:lnTo>
                    <a:pt x="1164" y="699"/>
                  </a:lnTo>
                  <a:lnTo>
                    <a:pt x="1143" y="724"/>
                  </a:lnTo>
                  <a:lnTo>
                    <a:pt x="1062" y="1087"/>
                  </a:lnTo>
                  <a:lnTo>
                    <a:pt x="626" y="983"/>
                  </a:lnTo>
                  <a:lnTo>
                    <a:pt x="19" y="81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7" name="Freeform 167"/>
            <p:cNvSpPr>
              <a:spLocks/>
            </p:cNvSpPr>
            <p:nvPr/>
          </p:nvSpPr>
          <p:spPr bwMode="auto">
            <a:xfrm>
              <a:off x="674688" y="1108075"/>
              <a:ext cx="1308100" cy="1171575"/>
            </a:xfrm>
            <a:custGeom>
              <a:avLst/>
              <a:gdLst>
                <a:gd name="T0" fmla="*/ 2147483647 w 1303"/>
                <a:gd name="T1" fmla="*/ 2147483647 h 1087"/>
                <a:gd name="T2" fmla="*/ 2147483647 w 1303"/>
                <a:gd name="T3" fmla="*/ 2147483647 h 1087"/>
                <a:gd name="T4" fmla="*/ 2147483647 w 1303"/>
                <a:gd name="T5" fmla="*/ 2147483647 h 1087"/>
                <a:gd name="T6" fmla="*/ 2147483647 w 1303"/>
                <a:gd name="T7" fmla="*/ 2147483647 h 1087"/>
                <a:gd name="T8" fmla="*/ 2147483647 w 1303"/>
                <a:gd name="T9" fmla="*/ 2147483647 h 1087"/>
                <a:gd name="T10" fmla="*/ 2147483647 w 1303"/>
                <a:gd name="T11" fmla="*/ 2147483647 h 1087"/>
                <a:gd name="T12" fmla="*/ 2147483647 w 1303"/>
                <a:gd name="T13" fmla="*/ 2147483647 h 1087"/>
                <a:gd name="T14" fmla="*/ 2147483647 w 1303"/>
                <a:gd name="T15" fmla="*/ 2147483647 h 1087"/>
                <a:gd name="T16" fmla="*/ 2147483647 w 1303"/>
                <a:gd name="T17" fmla="*/ 2147483647 h 1087"/>
                <a:gd name="T18" fmla="*/ 2147483647 w 1303"/>
                <a:gd name="T19" fmla="*/ 2147483647 h 1087"/>
                <a:gd name="T20" fmla="*/ 2147483647 w 1303"/>
                <a:gd name="T21" fmla="*/ 2147483647 h 1087"/>
                <a:gd name="T22" fmla="*/ 2147483647 w 1303"/>
                <a:gd name="T23" fmla="*/ 2147483647 h 1087"/>
                <a:gd name="T24" fmla="*/ 2147483647 w 1303"/>
                <a:gd name="T25" fmla="*/ 2147483647 h 1087"/>
                <a:gd name="T26" fmla="*/ 2147483647 w 1303"/>
                <a:gd name="T27" fmla="*/ 2147483647 h 1087"/>
                <a:gd name="T28" fmla="*/ 2147483647 w 1303"/>
                <a:gd name="T29" fmla="*/ 2147483647 h 1087"/>
                <a:gd name="T30" fmla="*/ 2147483647 w 1303"/>
                <a:gd name="T31" fmla="*/ 2147483647 h 1087"/>
                <a:gd name="T32" fmla="*/ 2147483647 w 1303"/>
                <a:gd name="T33" fmla="*/ 2147483647 h 1087"/>
                <a:gd name="T34" fmla="*/ 2147483647 w 1303"/>
                <a:gd name="T35" fmla="*/ 2147483647 h 1087"/>
                <a:gd name="T36" fmla="*/ 2147483647 w 1303"/>
                <a:gd name="T37" fmla="*/ 2147483647 h 1087"/>
                <a:gd name="T38" fmla="*/ 2147483647 w 1303"/>
                <a:gd name="T39" fmla="*/ 2147483647 h 1087"/>
                <a:gd name="T40" fmla="*/ 2147483647 w 1303"/>
                <a:gd name="T41" fmla="*/ 2147483647 h 1087"/>
                <a:gd name="T42" fmla="*/ 2147483647 w 1303"/>
                <a:gd name="T43" fmla="*/ 2147483647 h 1087"/>
                <a:gd name="T44" fmla="*/ 2147483647 w 1303"/>
                <a:gd name="T45" fmla="*/ 2147483647 h 1087"/>
                <a:gd name="T46" fmla="*/ 2147483647 w 1303"/>
                <a:gd name="T47" fmla="*/ 2147483647 h 1087"/>
                <a:gd name="T48" fmla="*/ 2147483647 w 1303"/>
                <a:gd name="T49" fmla="*/ 2147483647 h 1087"/>
                <a:gd name="T50" fmla="*/ 2147483647 w 1303"/>
                <a:gd name="T51" fmla="*/ 2147483647 h 1087"/>
                <a:gd name="T52" fmla="*/ 2147483647 w 1303"/>
                <a:gd name="T53" fmla="*/ 2147483647 h 1087"/>
                <a:gd name="T54" fmla="*/ 2147483647 w 1303"/>
                <a:gd name="T55" fmla="*/ 2147483647 h 1087"/>
                <a:gd name="T56" fmla="*/ 2147483647 w 1303"/>
                <a:gd name="T57" fmla="*/ 2147483647 h 1087"/>
                <a:gd name="T58" fmla="*/ 2147483647 w 1303"/>
                <a:gd name="T59" fmla="*/ 2147483647 h 1087"/>
                <a:gd name="T60" fmla="*/ 2147483647 w 1303"/>
                <a:gd name="T61" fmla="*/ 2147483647 h 1087"/>
                <a:gd name="T62" fmla="*/ 2147483647 w 1303"/>
                <a:gd name="T63" fmla="*/ 2147483647 h 1087"/>
                <a:gd name="T64" fmla="*/ 2147483647 w 1303"/>
                <a:gd name="T65" fmla="*/ 2147483647 h 1087"/>
                <a:gd name="T66" fmla="*/ 2147483647 w 1303"/>
                <a:gd name="T67" fmla="*/ 2147483647 h 1087"/>
                <a:gd name="T68" fmla="*/ 2147483647 w 1303"/>
                <a:gd name="T69" fmla="*/ 2147483647 h 1087"/>
                <a:gd name="T70" fmla="*/ 2147483647 w 1303"/>
                <a:gd name="T71" fmla="*/ 2147483647 h 1087"/>
                <a:gd name="T72" fmla="*/ 2147483647 w 1303"/>
                <a:gd name="T73" fmla="*/ 2147483647 h 1087"/>
                <a:gd name="T74" fmla="*/ 2147483647 w 1303"/>
                <a:gd name="T75" fmla="*/ 2147483647 h 1087"/>
                <a:gd name="T76" fmla="*/ 2147483647 w 1303"/>
                <a:gd name="T77" fmla="*/ 2147483647 h 1087"/>
                <a:gd name="T78" fmla="*/ 2147483647 w 1303"/>
                <a:gd name="T79" fmla="*/ 2147483647 h 10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03"/>
                <a:gd name="T121" fmla="*/ 0 h 1087"/>
                <a:gd name="T122" fmla="*/ 1303 w 1303"/>
                <a:gd name="T123" fmla="*/ 1087 h 108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03" h="1087">
                  <a:moveTo>
                    <a:pt x="19" y="817"/>
                  </a:moveTo>
                  <a:lnTo>
                    <a:pt x="10" y="807"/>
                  </a:lnTo>
                  <a:lnTo>
                    <a:pt x="0" y="766"/>
                  </a:lnTo>
                  <a:lnTo>
                    <a:pt x="9" y="745"/>
                  </a:lnTo>
                  <a:lnTo>
                    <a:pt x="9" y="726"/>
                  </a:lnTo>
                  <a:lnTo>
                    <a:pt x="22" y="695"/>
                  </a:lnTo>
                  <a:lnTo>
                    <a:pt x="15" y="631"/>
                  </a:lnTo>
                  <a:lnTo>
                    <a:pt x="25" y="617"/>
                  </a:lnTo>
                  <a:lnTo>
                    <a:pt x="38" y="610"/>
                  </a:lnTo>
                  <a:lnTo>
                    <a:pt x="46" y="599"/>
                  </a:lnTo>
                  <a:lnTo>
                    <a:pt x="54" y="579"/>
                  </a:lnTo>
                  <a:lnTo>
                    <a:pt x="61" y="571"/>
                  </a:lnTo>
                  <a:lnTo>
                    <a:pt x="66" y="542"/>
                  </a:lnTo>
                  <a:lnTo>
                    <a:pt x="72" y="540"/>
                  </a:lnTo>
                  <a:lnTo>
                    <a:pt x="110" y="495"/>
                  </a:lnTo>
                  <a:lnTo>
                    <a:pt x="129" y="451"/>
                  </a:lnTo>
                  <a:lnTo>
                    <a:pt x="163" y="388"/>
                  </a:lnTo>
                  <a:lnTo>
                    <a:pt x="201" y="276"/>
                  </a:lnTo>
                  <a:lnTo>
                    <a:pt x="226" y="228"/>
                  </a:lnTo>
                  <a:lnTo>
                    <a:pt x="250" y="157"/>
                  </a:lnTo>
                  <a:lnTo>
                    <a:pt x="279" y="69"/>
                  </a:lnTo>
                  <a:lnTo>
                    <a:pt x="290" y="40"/>
                  </a:lnTo>
                  <a:lnTo>
                    <a:pt x="296" y="12"/>
                  </a:lnTo>
                  <a:lnTo>
                    <a:pt x="295" y="3"/>
                  </a:lnTo>
                  <a:lnTo>
                    <a:pt x="309" y="0"/>
                  </a:lnTo>
                  <a:lnTo>
                    <a:pt x="326" y="3"/>
                  </a:lnTo>
                  <a:lnTo>
                    <a:pt x="334" y="1"/>
                  </a:lnTo>
                  <a:lnTo>
                    <a:pt x="361" y="11"/>
                  </a:lnTo>
                  <a:lnTo>
                    <a:pt x="373" y="24"/>
                  </a:lnTo>
                  <a:lnTo>
                    <a:pt x="376" y="32"/>
                  </a:lnTo>
                  <a:lnTo>
                    <a:pt x="399" y="34"/>
                  </a:lnTo>
                  <a:lnTo>
                    <a:pt x="430" y="58"/>
                  </a:lnTo>
                  <a:lnTo>
                    <a:pt x="436" y="87"/>
                  </a:lnTo>
                  <a:lnTo>
                    <a:pt x="431" y="99"/>
                  </a:lnTo>
                  <a:lnTo>
                    <a:pt x="429" y="149"/>
                  </a:lnTo>
                  <a:lnTo>
                    <a:pt x="437" y="167"/>
                  </a:lnTo>
                  <a:lnTo>
                    <a:pt x="477" y="186"/>
                  </a:lnTo>
                  <a:lnTo>
                    <a:pt x="527" y="191"/>
                  </a:lnTo>
                  <a:lnTo>
                    <a:pt x="560" y="186"/>
                  </a:lnTo>
                  <a:lnTo>
                    <a:pt x="586" y="191"/>
                  </a:lnTo>
                  <a:lnTo>
                    <a:pt x="641" y="207"/>
                  </a:lnTo>
                  <a:lnTo>
                    <a:pt x="653" y="224"/>
                  </a:lnTo>
                  <a:lnTo>
                    <a:pt x="718" y="215"/>
                  </a:lnTo>
                  <a:lnTo>
                    <a:pt x="740" y="225"/>
                  </a:lnTo>
                  <a:lnTo>
                    <a:pt x="749" y="231"/>
                  </a:lnTo>
                  <a:lnTo>
                    <a:pt x="783" y="236"/>
                  </a:lnTo>
                  <a:lnTo>
                    <a:pt x="800" y="232"/>
                  </a:lnTo>
                  <a:lnTo>
                    <a:pt x="820" y="222"/>
                  </a:lnTo>
                  <a:lnTo>
                    <a:pt x="838" y="222"/>
                  </a:lnTo>
                  <a:lnTo>
                    <a:pt x="858" y="228"/>
                  </a:lnTo>
                  <a:lnTo>
                    <a:pt x="875" y="222"/>
                  </a:lnTo>
                  <a:lnTo>
                    <a:pt x="891" y="222"/>
                  </a:lnTo>
                  <a:lnTo>
                    <a:pt x="901" y="228"/>
                  </a:lnTo>
                  <a:lnTo>
                    <a:pt x="919" y="228"/>
                  </a:lnTo>
                  <a:lnTo>
                    <a:pt x="934" y="232"/>
                  </a:lnTo>
                  <a:lnTo>
                    <a:pt x="948" y="232"/>
                  </a:lnTo>
                  <a:lnTo>
                    <a:pt x="970" y="225"/>
                  </a:lnTo>
                  <a:lnTo>
                    <a:pt x="1255" y="291"/>
                  </a:lnTo>
                  <a:lnTo>
                    <a:pt x="1257" y="309"/>
                  </a:lnTo>
                  <a:lnTo>
                    <a:pt x="1271" y="329"/>
                  </a:lnTo>
                  <a:lnTo>
                    <a:pt x="1285" y="333"/>
                  </a:lnTo>
                  <a:lnTo>
                    <a:pt x="1300" y="345"/>
                  </a:lnTo>
                  <a:lnTo>
                    <a:pt x="1303" y="373"/>
                  </a:lnTo>
                  <a:lnTo>
                    <a:pt x="1234" y="481"/>
                  </a:lnTo>
                  <a:lnTo>
                    <a:pt x="1221" y="494"/>
                  </a:lnTo>
                  <a:lnTo>
                    <a:pt x="1219" y="508"/>
                  </a:lnTo>
                  <a:lnTo>
                    <a:pt x="1204" y="524"/>
                  </a:lnTo>
                  <a:lnTo>
                    <a:pt x="1182" y="534"/>
                  </a:lnTo>
                  <a:lnTo>
                    <a:pt x="1146" y="589"/>
                  </a:lnTo>
                  <a:lnTo>
                    <a:pt x="1139" y="615"/>
                  </a:lnTo>
                  <a:lnTo>
                    <a:pt x="1145" y="627"/>
                  </a:lnTo>
                  <a:lnTo>
                    <a:pt x="1167" y="638"/>
                  </a:lnTo>
                  <a:lnTo>
                    <a:pt x="1176" y="654"/>
                  </a:lnTo>
                  <a:lnTo>
                    <a:pt x="1172" y="665"/>
                  </a:lnTo>
                  <a:lnTo>
                    <a:pt x="1169" y="672"/>
                  </a:lnTo>
                  <a:lnTo>
                    <a:pt x="1164" y="675"/>
                  </a:lnTo>
                  <a:lnTo>
                    <a:pt x="1164" y="699"/>
                  </a:lnTo>
                  <a:lnTo>
                    <a:pt x="1143" y="724"/>
                  </a:lnTo>
                  <a:lnTo>
                    <a:pt x="1062" y="1087"/>
                  </a:lnTo>
                  <a:lnTo>
                    <a:pt x="626" y="983"/>
                  </a:lnTo>
                  <a:lnTo>
                    <a:pt x="19" y="817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8" name="Freeform 168"/>
            <p:cNvSpPr>
              <a:spLocks/>
            </p:cNvSpPr>
            <p:nvPr/>
          </p:nvSpPr>
          <p:spPr bwMode="auto">
            <a:xfrm>
              <a:off x="565150" y="1990725"/>
              <a:ext cx="1301750" cy="2382838"/>
            </a:xfrm>
            <a:custGeom>
              <a:avLst/>
              <a:gdLst>
                <a:gd name="T0" fmla="*/ 2147483647 w 1295"/>
                <a:gd name="T1" fmla="*/ 2147483647 h 2212"/>
                <a:gd name="T2" fmla="*/ 2147483647 w 1295"/>
                <a:gd name="T3" fmla="*/ 2147483647 h 2212"/>
                <a:gd name="T4" fmla="*/ 2147483647 w 1295"/>
                <a:gd name="T5" fmla="*/ 2147483647 h 2212"/>
                <a:gd name="T6" fmla="*/ 2147483647 w 1295"/>
                <a:gd name="T7" fmla="*/ 2147483647 h 2212"/>
                <a:gd name="T8" fmla="*/ 2147483647 w 1295"/>
                <a:gd name="T9" fmla="*/ 2147483647 h 2212"/>
                <a:gd name="T10" fmla="*/ 2147483647 w 1295"/>
                <a:gd name="T11" fmla="*/ 2147483647 h 2212"/>
                <a:gd name="T12" fmla="*/ 2147483647 w 1295"/>
                <a:gd name="T13" fmla="*/ 2147483647 h 2212"/>
                <a:gd name="T14" fmla="*/ 2147483647 w 1295"/>
                <a:gd name="T15" fmla="*/ 2147483647 h 2212"/>
                <a:gd name="T16" fmla="*/ 2147483647 w 1295"/>
                <a:gd name="T17" fmla="*/ 2147483647 h 2212"/>
                <a:gd name="T18" fmla="*/ 2147483647 w 1295"/>
                <a:gd name="T19" fmla="*/ 2147483647 h 2212"/>
                <a:gd name="T20" fmla="*/ 2147483647 w 1295"/>
                <a:gd name="T21" fmla="*/ 2147483647 h 2212"/>
                <a:gd name="T22" fmla="*/ 2147483647 w 1295"/>
                <a:gd name="T23" fmla="*/ 2147483647 h 2212"/>
                <a:gd name="T24" fmla="*/ 2147483647 w 1295"/>
                <a:gd name="T25" fmla="*/ 2147483647 h 2212"/>
                <a:gd name="T26" fmla="*/ 2147483647 w 1295"/>
                <a:gd name="T27" fmla="*/ 2147483647 h 2212"/>
                <a:gd name="T28" fmla="*/ 2147483647 w 1295"/>
                <a:gd name="T29" fmla="*/ 2147483647 h 2212"/>
                <a:gd name="T30" fmla="*/ 2147483647 w 1295"/>
                <a:gd name="T31" fmla="*/ 2147483647 h 2212"/>
                <a:gd name="T32" fmla="*/ 2147483647 w 1295"/>
                <a:gd name="T33" fmla="*/ 2147483647 h 2212"/>
                <a:gd name="T34" fmla="*/ 2147483647 w 1295"/>
                <a:gd name="T35" fmla="*/ 2147483647 h 2212"/>
                <a:gd name="T36" fmla="*/ 2147483647 w 1295"/>
                <a:gd name="T37" fmla="*/ 2147483647 h 2212"/>
                <a:gd name="T38" fmla="*/ 2147483647 w 1295"/>
                <a:gd name="T39" fmla="*/ 2147483647 h 2212"/>
                <a:gd name="T40" fmla="*/ 2147483647 w 1295"/>
                <a:gd name="T41" fmla="*/ 2147483647 h 2212"/>
                <a:gd name="T42" fmla="*/ 2147483647 w 1295"/>
                <a:gd name="T43" fmla="*/ 2147483647 h 2212"/>
                <a:gd name="T44" fmla="*/ 2147483647 w 1295"/>
                <a:gd name="T45" fmla="*/ 2147483647 h 2212"/>
                <a:gd name="T46" fmla="*/ 2147483647 w 1295"/>
                <a:gd name="T47" fmla="*/ 2147483647 h 2212"/>
                <a:gd name="T48" fmla="*/ 2147483647 w 1295"/>
                <a:gd name="T49" fmla="*/ 2147483647 h 2212"/>
                <a:gd name="T50" fmla="*/ 2147483647 w 1295"/>
                <a:gd name="T51" fmla="*/ 2147483647 h 2212"/>
                <a:gd name="T52" fmla="*/ 2147483647 w 1295"/>
                <a:gd name="T53" fmla="*/ 2147483647 h 2212"/>
                <a:gd name="T54" fmla="*/ 2147483647 w 1295"/>
                <a:gd name="T55" fmla="*/ 2147483647 h 2212"/>
                <a:gd name="T56" fmla="*/ 2147483647 w 1295"/>
                <a:gd name="T57" fmla="*/ 2147483647 h 2212"/>
                <a:gd name="T58" fmla="*/ 2147483647 w 1295"/>
                <a:gd name="T59" fmla="*/ 2147483647 h 2212"/>
                <a:gd name="T60" fmla="*/ 2147483647 w 1295"/>
                <a:gd name="T61" fmla="*/ 2147483647 h 2212"/>
                <a:gd name="T62" fmla="*/ 2147483647 w 1295"/>
                <a:gd name="T63" fmla="*/ 2147483647 h 2212"/>
                <a:gd name="T64" fmla="*/ 2147483647 w 1295"/>
                <a:gd name="T65" fmla="*/ 2147483647 h 2212"/>
                <a:gd name="T66" fmla="*/ 2147483647 w 1295"/>
                <a:gd name="T67" fmla="*/ 2147483647 h 2212"/>
                <a:gd name="T68" fmla="*/ 2147483647 w 1295"/>
                <a:gd name="T69" fmla="*/ 2147483647 h 2212"/>
                <a:gd name="T70" fmla="*/ 2147483647 w 1295"/>
                <a:gd name="T71" fmla="*/ 2147483647 h 2212"/>
                <a:gd name="T72" fmla="*/ 2147483647 w 1295"/>
                <a:gd name="T73" fmla="*/ 2147483647 h 2212"/>
                <a:gd name="T74" fmla="*/ 2147483647 w 1295"/>
                <a:gd name="T75" fmla="*/ 2147483647 h 2212"/>
                <a:gd name="T76" fmla="*/ 2147483647 w 1295"/>
                <a:gd name="T77" fmla="*/ 2147483647 h 2212"/>
                <a:gd name="T78" fmla="*/ 2147483647 w 1295"/>
                <a:gd name="T79" fmla="*/ 2147483647 h 2212"/>
                <a:gd name="T80" fmla="*/ 2147483647 w 1295"/>
                <a:gd name="T81" fmla="*/ 2147483647 h 2212"/>
                <a:gd name="T82" fmla="*/ 2147483647 w 1295"/>
                <a:gd name="T83" fmla="*/ 2147483647 h 2212"/>
                <a:gd name="T84" fmla="*/ 2147483647 w 1295"/>
                <a:gd name="T85" fmla="*/ 2147483647 h 2212"/>
                <a:gd name="T86" fmla="*/ 2147483647 w 1295"/>
                <a:gd name="T87" fmla="*/ 2147483647 h 2212"/>
                <a:gd name="T88" fmla="*/ 2147483647 w 1295"/>
                <a:gd name="T89" fmla="*/ 2147483647 h 2212"/>
                <a:gd name="T90" fmla="*/ 2147483647 w 1295"/>
                <a:gd name="T91" fmla="*/ 2147483647 h 2212"/>
                <a:gd name="T92" fmla="*/ 2147483647 w 1295"/>
                <a:gd name="T93" fmla="*/ 2147483647 h 22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95"/>
                <a:gd name="T142" fmla="*/ 0 h 2212"/>
                <a:gd name="T143" fmla="*/ 1295 w 1295"/>
                <a:gd name="T144" fmla="*/ 2212 h 22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95" h="2212">
                  <a:moveTo>
                    <a:pt x="1129" y="2205"/>
                  </a:moveTo>
                  <a:lnTo>
                    <a:pt x="735" y="2166"/>
                  </a:lnTo>
                  <a:lnTo>
                    <a:pt x="732" y="2159"/>
                  </a:lnTo>
                  <a:lnTo>
                    <a:pt x="728" y="2140"/>
                  </a:lnTo>
                  <a:lnTo>
                    <a:pt x="730" y="2130"/>
                  </a:lnTo>
                  <a:lnTo>
                    <a:pt x="735" y="2127"/>
                  </a:lnTo>
                  <a:lnTo>
                    <a:pt x="730" y="2122"/>
                  </a:lnTo>
                  <a:lnTo>
                    <a:pt x="726" y="2121"/>
                  </a:lnTo>
                  <a:lnTo>
                    <a:pt x="721" y="2105"/>
                  </a:lnTo>
                  <a:lnTo>
                    <a:pt x="722" y="2098"/>
                  </a:lnTo>
                  <a:lnTo>
                    <a:pt x="720" y="2031"/>
                  </a:lnTo>
                  <a:lnTo>
                    <a:pt x="687" y="1960"/>
                  </a:lnTo>
                  <a:lnTo>
                    <a:pt x="666" y="1940"/>
                  </a:lnTo>
                  <a:lnTo>
                    <a:pt x="651" y="1911"/>
                  </a:lnTo>
                  <a:lnTo>
                    <a:pt x="611" y="1876"/>
                  </a:lnTo>
                  <a:lnTo>
                    <a:pt x="586" y="1878"/>
                  </a:lnTo>
                  <a:lnTo>
                    <a:pt x="573" y="1863"/>
                  </a:lnTo>
                  <a:lnTo>
                    <a:pt x="582" y="1843"/>
                  </a:lnTo>
                  <a:lnTo>
                    <a:pt x="575" y="1832"/>
                  </a:lnTo>
                  <a:lnTo>
                    <a:pt x="576" y="1819"/>
                  </a:lnTo>
                  <a:lnTo>
                    <a:pt x="562" y="1804"/>
                  </a:lnTo>
                  <a:lnTo>
                    <a:pt x="521" y="1799"/>
                  </a:lnTo>
                  <a:lnTo>
                    <a:pt x="499" y="1789"/>
                  </a:lnTo>
                  <a:lnTo>
                    <a:pt x="469" y="1764"/>
                  </a:lnTo>
                  <a:lnTo>
                    <a:pt x="452" y="1720"/>
                  </a:lnTo>
                  <a:lnTo>
                    <a:pt x="427" y="1699"/>
                  </a:lnTo>
                  <a:lnTo>
                    <a:pt x="400" y="1693"/>
                  </a:lnTo>
                  <a:lnTo>
                    <a:pt x="327" y="1659"/>
                  </a:lnTo>
                  <a:lnTo>
                    <a:pt x="303" y="1659"/>
                  </a:lnTo>
                  <a:lnTo>
                    <a:pt x="272" y="1641"/>
                  </a:lnTo>
                  <a:lnTo>
                    <a:pt x="253" y="1622"/>
                  </a:lnTo>
                  <a:lnTo>
                    <a:pt x="253" y="1605"/>
                  </a:lnTo>
                  <a:lnTo>
                    <a:pt x="265" y="1592"/>
                  </a:lnTo>
                  <a:lnTo>
                    <a:pt x="271" y="1557"/>
                  </a:lnTo>
                  <a:lnTo>
                    <a:pt x="276" y="1535"/>
                  </a:lnTo>
                  <a:lnTo>
                    <a:pt x="281" y="1524"/>
                  </a:lnTo>
                  <a:lnTo>
                    <a:pt x="274" y="1498"/>
                  </a:lnTo>
                  <a:lnTo>
                    <a:pt x="256" y="1489"/>
                  </a:lnTo>
                  <a:lnTo>
                    <a:pt x="253" y="1467"/>
                  </a:lnTo>
                  <a:lnTo>
                    <a:pt x="258" y="1461"/>
                  </a:lnTo>
                  <a:lnTo>
                    <a:pt x="263" y="1460"/>
                  </a:lnTo>
                  <a:lnTo>
                    <a:pt x="265" y="1440"/>
                  </a:lnTo>
                  <a:lnTo>
                    <a:pt x="244" y="1424"/>
                  </a:lnTo>
                  <a:lnTo>
                    <a:pt x="196" y="1337"/>
                  </a:lnTo>
                  <a:lnTo>
                    <a:pt x="194" y="1312"/>
                  </a:lnTo>
                  <a:lnTo>
                    <a:pt x="184" y="1292"/>
                  </a:lnTo>
                  <a:lnTo>
                    <a:pt x="181" y="1274"/>
                  </a:lnTo>
                  <a:lnTo>
                    <a:pt x="145" y="1224"/>
                  </a:lnTo>
                  <a:lnTo>
                    <a:pt x="149" y="1172"/>
                  </a:lnTo>
                  <a:lnTo>
                    <a:pt x="158" y="1160"/>
                  </a:lnTo>
                  <a:lnTo>
                    <a:pt x="167" y="1159"/>
                  </a:lnTo>
                  <a:lnTo>
                    <a:pt x="185" y="1140"/>
                  </a:lnTo>
                  <a:lnTo>
                    <a:pt x="188" y="1105"/>
                  </a:lnTo>
                  <a:lnTo>
                    <a:pt x="176" y="1094"/>
                  </a:lnTo>
                  <a:lnTo>
                    <a:pt x="151" y="1082"/>
                  </a:lnTo>
                  <a:lnTo>
                    <a:pt x="126" y="1059"/>
                  </a:lnTo>
                  <a:lnTo>
                    <a:pt x="116" y="1035"/>
                  </a:lnTo>
                  <a:lnTo>
                    <a:pt x="116" y="967"/>
                  </a:lnTo>
                  <a:lnTo>
                    <a:pt x="122" y="958"/>
                  </a:lnTo>
                  <a:lnTo>
                    <a:pt x="119" y="940"/>
                  </a:lnTo>
                  <a:lnTo>
                    <a:pt x="127" y="937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5" y="913"/>
                  </a:lnTo>
                  <a:lnTo>
                    <a:pt x="144" y="939"/>
                  </a:lnTo>
                  <a:lnTo>
                    <a:pt x="149" y="948"/>
                  </a:lnTo>
                  <a:lnTo>
                    <a:pt x="172" y="965"/>
                  </a:lnTo>
                  <a:lnTo>
                    <a:pt x="177" y="958"/>
                  </a:lnTo>
                  <a:lnTo>
                    <a:pt x="180" y="940"/>
                  </a:lnTo>
                  <a:lnTo>
                    <a:pt x="167" y="904"/>
                  </a:lnTo>
                  <a:lnTo>
                    <a:pt x="164" y="880"/>
                  </a:lnTo>
                  <a:lnTo>
                    <a:pt x="167" y="853"/>
                  </a:lnTo>
                  <a:lnTo>
                    <a:pt x="162" y="849"/>
                  </a:lnTo>
                  <a:lnTo>
                    <a:pt x="145" y="868"/>
                  </a:lnTo>
                  <a:lnTo>
                    <a:pt x="144" y="878"/>
                  </a:lnTo>
                  <a:lnTo>
                    <a:pt x="138" y="890"/>
                  </a:lnTo>
                  <a:lnTo>
                    <a:pt x="116" y="880"/>
                  </a:lnTo>
                  <a:lnTo>
                    <a:pt x="93" y="847"/>
                  </a:lnTo>
                  <a:lnTo>
                    <a:pt x="70" y="837"/>
                  </a:lnTo>
                  <a:lnTo>
                    <a:pt x="79" y="815"/>
                  </a:lnTo>
                  <a:lnTo>
                    <a:pt x="79" y="740"/>
                  </a:lnTo>
                  <a:lnTo>
                    <a:pt x="49" y="707"/>
                  </a:lnTo>
                  <a:lnTo>
                    <a:pt x="36" y="679"/>
                  </a:lnTo>
                  <a:lnTo>
                    <a:pt x="13" y="617"/>
                  </a:lnTo>
                  <a:lnTo>
                    <a:pt x="25" y="596"/>
                  </a:lnTo>
                  <a:lnTo>
                    <a:pt x="20" y="576"/>
                  </a:lnTo>
                  <a:lnTo>
                    <a:pt x="17" y="560"/>
                  </a:lnTo>
                  <a:lnTo>
                    <a:pt x="30" y="515"/>
                  </a:lnTo>
                  <a:lnTo>
                    <a:pt x="45" y="495"/>
                  </a:lnTo>
                  <a:lnTo>
                    <a:pt x="47" y="483"/>
                  </a:lnTo>
                  <a:lnTo>
                    <a:pt x="44" y="439"/>
                  </a:lnTo>
                  <a:lnTo>
                    <a:pt x="25" y="398"/>
                  </a:lnTo>
                  <a:lnTo>
                    <a:pt x="24" y="386"/>
                  </a:lnTo>
                  <a:lnTo>
                    <a:pt x="18" y="374"/>
                  </a:lnTo>
                  <a:lnTo>
                    <a:pt x="9" y="363"/>
                  </a:lnTo>
                  <a:lnTo>
                    <a:pt x="2" y="345"/>
                  </a:lnTo>
                  <a:lnTo>
                    <a:pt x="0" y="318"/>
                  </a:lnTo>
                  <a:lnTo>
                    <a:pt x="3" y="311"/>
                  </a:lnTo>
                  <a:lnTo>
                    <a:pt x="2" y="291"/>
                  </a:lnTo>
                  <a:lnTo>
                    <a:pt x="23" y="257"/>
                  </a:lnTo>
                  <a:lnTo>
                    <a:pt x="81" y="194"/>
                  </a:lnTo>
                  <a:lnTo>
                    <a:pt x="82" y="180"/>
                  </a:lnTo>
                  <a:lnTo>
                    <a:pt x="85" y="156"/>
                  </a:lnTo>
                  <a:lnTo>
                    <a:pt x="98" y="144"/>
                  </a:lnTo>
                  <a:lnTo>
                    <a:pt x="112" y="119"/>
                  </a:lnTo>
                  <a:lnTo>
                    <a:pt x="117" y="64"/>
                  </a:lnTo>
                  <a:lnTo>
                    <a:pt x="105" y="38"/>
                  </a:lnTo>
                  <a:lnTo>
                    <a:pt x="117" y="11"/>
                  </a:lnTo>
                  <a:lnTo>
                    <a:pt x="126" y="0"/>
                  </a:lnTo>
                  <a:lnTo>
                    <a:pt x="733" y="166"/>
                  </a:lnTo>
                  <a:lnTo>
                    <a:pt x="578" y="770"/>
                  </a:lnTo>
                  <a:lnTo>
                    <a:pt x="1248" y="1755"/>
                  </a:lnTo>
                  <a:lnTo>
                    <a:pt x="1248" y="1784"/>
                  </a:lnTo>
                  <a:lnTo>
                    <a:pt x="1250" y="1794"/>
                  </a:lnTo>
                  <a:lnTo>
                    <a:pt x="1248" y="1802"/>
                  </a:lnTo>
                  <a:lnTo>
                    <a:pt x="1260" y="1827"/>
                  </a:lnTo>
                  <a:lnTo>
                    <a:pt x="1260" y="1847"/>
                  </a:lnTo>
                  <a:lnTo>
                    <a:pt x="1267" y="1862"/>
                  </a:lnTo>
                  <a:lnTo>
                    <a:pt x="1273" y="1886"/>
                  </a:lnTo>
                  <a:lnTo>
                    <a:pt x="1282" y="1892"/>
                  </a:lnTo>
                  <a:lnTo>
                    <a:pt x="1293" y="1905"/>
                  </a:lnTo>
                  <a:lnTo>
                    <a:pt x="1295" y="1924"/>
                  </a:lnTo>
                  <a:lnTo>
                    <a:pt x="1293" y="1930"/>
                  </a:lnTo>
                  <a:lnTo>
                    <a:pt x="1286" y="1925"/>
                  </a:lnTo>
                  <a:lnTo>
                    <a:pt x="1266" y="1943"/>
                  </a:lnTo>
                  <a:lnTo>
                    <a:pt x="1242" y="1952"/>
                  </a:lnTo>
                  <a:lnTo>
                    <a:pt x="1223" y="1975"/>
                  </a:lnTo>
                  <a:lnTo>
                    <a:pt x="1211" y="2030"/>
                  </a:lnTo>
                  <a:lnTo>
                    <a:pt x="1179" y="2072"/>
                  </a:lnTo>
                  <a:lnTo>
                    <a:pt x="1161" y="2072"/>
                  </a:lnTo>
                  <a:lnTo>
                    <a:pt x="1160" y="2083"/>
                  </a:lnTo>
                  <a:lnTo>
                    <a:pt x="1165" y="2098"/>
                  </a:lnTo>
                  <a:lnTo>
                    <a:pt x="1162" y="2110"/>
                  </a:lnTo>
                  <a:lnTo>
                    <a:pt x="1155" y="2135"/>
                  </a:lnTo>
                  <a:lnTo>
                    <a:pt x="1160" y="2146"/>
                  </a:lnTo>
                  <a:lnTo>
                    <a:pt x="1183" y="2166"/>
                  </a:lnTo>
                  <a:lnTo>
                    <a:pt x="1188" y="2175"/>
                  </a:lnTo>
                  <a:lnTo>
                    <a:pt x="1181" y="2184"/>
                  </a:lnTo>
                  <a:lnTo>
                    <a:pt x="1177" y="2197"/>
                  </a:lnTo>
                  <a:lnTo>
                    <a:pt x="1164" y="2212"/>
                  </a:lnTo>
                  <a:lnTo>
                    <a:pt x="1155" y="2209"/>
                  </a:lnTo>
                  <a:lnTo>
                    <a:pt x="1129" y="2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19" name="Freeform 169"/>
            <p:cNvSpPr>
              <a:spLocks/>
            </p:cNvSpPr>
            <p:nvPr/>
          </p:nvSpPr>
          <p:spPr bwMode="auto">
            <a:xfrm>
              <a:off x="565150" y="1990725"/>
              <a:ext cx="1301750" cy="2382838"/>
            </a:xfrm>
            <a:custGeom>
              <a:avLst/>
              <a:gdLst>
                <a:gd name="T0" fmla="*/ 2147483647 w 1295"/>
                <a:gd name="T1" fmla="*/ 2147483647 h 2212"/>
                <a:gd name="T2" fmla="*/ 2147483647 w 1295"/>
                <a:gd name="T3" fmla="*/ 2147483647 h 2212"/>
                <a:gd name="T4" fmla="*/ 2147483647 w 1295"/>
                <a:gd name="T5" fmla="*/ 2147483647 h 2212"/>
                <a:gd name="T6" fmla="*/ 2147483647 w 1295"/>
                <a:gd name="T7" fmla="*/ 2147483647 h 2212"/>
                <a:gd name="T8" fmla="*/ 2147483647 w 1295"/>
                <a:gd name="T9" fmla="*/ 2147483647 h 2212"/>
                <a:gd name="T10" fmla="*/ 2147483647 w 1295"/>
                <a:gd name="T11" fmla="*/ 2147483647 h 2212"/>
                <a:gd name="T12" fmla="*/ 2147483647 w 1295"/>
                <a:gd name="T13" fmla="*/ 2147483647 h 2212"/>
                <a:gd name="T14" fmla="*/ 2147483647 w 1295"/>
                <a:gd name="T15" fmla="*/ 2147483647 h 2212"/>
                <a:gd name="T16" fmla="*/ 2147483647 w 1295"/>
                <a:gd name="T17" fmla="*/ 2147483647 h 2212"/>
                <a:gd name="T18" fmla="*/ 2147483647 w 1295"/>
                <a:gd name="T19" fmla="*/ 2147483647 h 2212"/>
                <a:gd name="T20" fmla="*/ 2147483647 w 1295"/>
                <a:gd name="T21" fmla="*/ 2147483647 h 2212"/>
                <a:gd name="T22" fmla="*/ 2147483647 w 1295"/>
                <a:gd name="T23" fmla="*/ 2147483647 h 2212"/>
                <a:gd name="T24" fmla="*/ 2147483647 w 1295"/>
                <a:gd name="T25" fmla="*/ 2147483647 h 2212"/>
                <a:gd name="T26" fmla="*/ 2147483647 w 1295"/>
                <a:gd name="T27" fmla="*/ 2147483647 h 2212"/>
                <a:gd name="T28" fmla="*/ 2147483647 w 1295"/>
                <a:gd name="T29" fmla="*/ 2147483647 h 2212"/>
                <a:gd name="T30" fmla="*/ 2147483647 w 1295"/>
                <a:gd name="T31" fmla="*/ 2147483647 h 2212"/>
                <a:gd name="T32" fmla="*/ 2147483647 w 1295"/>
                <a:gd name="T33" fmla="*/ 2147483647 h 2212"/>
                <a:gd name="T34" fmla="*/ 2147483647 w 1295"/>
                <a:gd name="T35" fmla="*/ 2147483647 h 2212"/>
                <a:gd name="T36" fmla="*/ 2147483647 w 1295"/>
                <a:gd name="T37" fmla="*/ 2147483647 h 2212"/>
                <a:gd name="T38" fmla="*/ 2147483647 w 1295"/>
                <a:gd name="T39" fmla="*/ 2147483647 h 2212"/>
                <a:gd name="T40" fmla="*/ 2147483647 w 1295"/>
                <a:gd name="T41" fmla="*/ 2147483647 h 2212"/>
                <a:gd name="T42" fmla="*/ 2147483647 w 1295"/>
                <a:gd name="T43" fmla="*/ 2147483647 h 2212"/>
                <a:gd name="T44" fmla="*/ 2147483647 w 1295"/>
                <a:gd name="T45" fmla="*/ 2147483647 h 2212"/>
                <a:gd name="T46" fmla="*/ 2147483647 w 1295"/>
                <a:gd name="T47" fmla="*/ 2147483647 h 2212"/>
                <a:gd name="T48" fmla="*/ 2147483647 w 1295"/>
                <a:gd name="T49" fmla="*/ 2147483647 h 2212"/>
                <a:gd name="T50" fmla="*/ 2147483647 w 1295"/>
                <a:gd name="T51" fmla="*/ 2147483647 h 2212"/>
                <a:gd name="T52" fmla="*/ 2147483647 w 1295"/>
                <a:gd name="T53" fmla="*/ 2147483647 h 2212"/>
                <a:gd name="T54" fmla="*/ 2147483647 w 1295"/>
                <a:gd name="T55" fmla="*/ 2147483647 h 2212"/>
                <a:gd name="T56" fmla="*/ 2147483647 w 1295"/>
                <a:gd name="T57" fmla="*/ 2147483647 h 2212"/>
                <a:gd name="T58" fmla="*/ 2147483647 w 1295"/>
                <a:gd name="T59" fmla="*/ 2147483647 h 2212"/>
                <a:gd name="T60" fmla="*/ 2147483647 w 1295"/>
                <a:gd name="T61" fmla="*/ 2147483647 h 2212"/>
                <a:gd name="T62" fmla="*/ 2147483647 w 1295"/>
                <a:gd name="T63" fmla="*/ 2147483647 h 2212"/>
                <a:gd name="T64" fmla="*/ 2147483647 w 1295"/>
                <a:gd name="T65" fmla="*/ 2147483647 h 2212"/>
                <a:gd name="T66" fmla="*/ 2147483647 w 1295"/>
                <a:gd name="T67" fmla="*/ 2147483647 h 2212"/>
                <a:gd name="T68" fmla="*/ 2147483647 w 1295"/>
                <a:gd name="T69" fmla="*/ 2147483647 h 2212"/>
                <a:gd name="T70" fmla="*/ 2147483647 w 1295"/>
                <a:gd name="T71" fmla="*/ 2147483647 h 2212"/>
                <a:gd name="T72" fmla="*/ 2147483647 w 1295"/>
                <a:gd name="T73" fmla="*/ 2147483647 h 2212"/>
                <a:gd name="T74" fmla="*/ 2147483647 w 1295"/>
                <a:gd name="T75" fmla="*/ 2147483647 h 2212"/>
                <a:gd name="T76" fmla="*/ 2147483647 w 1295"/>
                <a:gd name="T77" fmla="*/ 2147483647 h 2212"/>
                <a:gd name="T78" fmla="*/ 2147483647 w 1295"/>
                <a:gd name="T79" fmla="*/ 2147483647 h 2212"/>
                <a:gd name="T80" fmla="*/ 2147483647 w 1295"/>
                <a:gd name="T81" fmla="*/ 2147483647 h 2212"/>
                <a:gd name="T82" fmla="*/ 2147483647 w 1295"/>
                <a:gd name="T83" fmla="*/ 2147483647 h 2212"/>
                <a:gd name="T84" fmla="*/ 2147483647 w 1295"/>
                <a:gd name="T85" fmla="*/ 2147483647 h 2212"/>
                <a:gd name="T86" fmla="*/ 2147483647 w 1295"/>
                <a:gd name="T87" fmla="*/ 2147483647 h 2212"/>
                <a:gd name="T88" fmla="*/ 2147483647 w 1295"/>
                <a:gd name="T89" fmla="*/ 2147483647 h 2212"/>
                <a:gd name="T90" fmla="*/ 2147483647 w 1295"/>
                <a:gd name="T91" fmla="*/ 2147483647 h 2212"/>
                <a:gd name="T92" fmla="*/ 2147483647 w 1295"/>
                <a:gd name="T93" fmla="*/ 2147483647 h 22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95"/>
                <a:gd name="T142" fmla="*/ 0 h 2212"/>
                <a:gd name="T143" fmla="*/ 1295 w 1295"/>
                <a:gd name="T144" fmla="*/ 2212 h 22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95" h="2212">
                  <a:moveTo>
                    <a:pt x="1129" y="2205"/>
                  </a:moveTo>
                  <a:lnTo>
                    <a:pt x="735" y="2166"/>
                  </a:lnTo>
                  <a:lnTo>
                    <a:pt x="732" y="2159"/>
                  </a:lnTo>
                  <a:lnTo>
                    <a:pt x="728" y="2140"/>
                  </a:lnTo>
                  <a:lnTo>
                    <a:pt x="730" y="2130"/>
                  </a:lnTo>
                  <a:lnTo>
                    <a:pt x="735" y="2127"/>
                  </a:lnTo>
                  <a:lnTo>
                    <a:pt x="730" y="2122"/>
                  </a:lnTo>
                  <a:lnTo>
                    <a:pt x="726" y="2121"/>
                  </a:lnTo>
                  <a:lnTo>
                    <a:pt x="721" y="2105"/>
                  </a:lnTo>
                  <a:lnTo>
                    <a:pt x="722" y="2098"/>
                  </a:lnTo>
                  <a:lnTo>
                    <a:pt x="720" y="2031"/>
                  </a:lnTo>
                  <a:lnTo>
                    <a:pt x="687" y="1960"/>
                  </a:lnTo>
                  <a:lnTo>
                    <a:pt x="666" y="1940"/>
                  </a:lnTo>
                  <a:lnTo>
                    <a:pt x="651" y="1911"/>
                  </a:lnTo>
                  <a:lnTo>
                    <a:pt x="611" y="1876"/>
                  </a:lnTo>
                  <a:lnTo>
                    <a:pt x="586" y="1878"/>
                  </a:lnTo>
                  <a:lnTo>
                    <a:pt x="573" y="1863"/>
                  </a:lnTo>
                  <a:lnTo>
                    <a:pt x="582" y="1843"/>
                  </a:lnTo>
                  <a:lnTo>
                    <a:pt x="575" y="1832"/>
                  </a:lnTo>
                  <a:lnTo>
                    <a:pt x="576" y="1819"/>
                  </a:lnTo>
                  <a:lnTo>
                    <a:pt x="562" y="1804"/>
                  </a:lnTo>
                  <a:lnTo>
                    <a:pt x="521" y="1799"/>
                  </a:lnTo>
                  <a:lnTo>
                    <a:pt x="499" y="1789"/>
                  </a:lnTo>
                  <a:lnTo>
                    <a:pt x="469" y="1764"/>
                  </a:lnTo>
                  <a:lnTo>
                    <a:pt x="452" y="1720"/>
                  </a:lnTo>
                  <a:lnTo>
                    <a:pt x="427" y="1699"/>
                  </a:lnTo>
                  <a:lnTo>
                    <a:pt x="400" y="1693"/>
                  </a:lnTo>
                  <a:lnTo>
                    <a:pt x="327" y="1659"/>
                  </a:lnTo>
                  <a:lnTo>
                    <a:pt x="303" y="1659"/>
                  </a:lnTo>
                  <a:lnTo>
                    <a:pt x="272" y="1641"/>
                  </a:lnTo>
                  <a:lnTo>
                    <a:pt x="253" y="1622"/>
                  </a:lnTo>
                  <a:lnTo>
                    <a:pt x="253" y="1605"/>
                  </a:lnTo>
                  <a:lnTo>
                    <a:pt x="265" y="1592"/>
                  </a:lnTo>
                  <a:lnTo>
                    <a:pt x="271" y="1557"/>
                  </a:lnTo>
                  <a:lnTo>
                    <a:pt x="276" y="1535"/>
                  </a:lnTo>
                  <a:lnTo>
                    <a:pt x="281" y="1524"/>
                  </a:lnTo>
                  <a:lnTo>
                    <a:pt x="274" y="1498"/>
                  </a:lnTo>
                  <a:lnTo>
                    <a:pt x="256" y="1489"/>
                  </a:lnTo>
                  <a:lnTo>
                    <a:pt x="253" y="1467"/>
                  </a:lnTo>
                  <a:lnTo>
                    <a:pt x="258" y="1461"/>
                  </a:lnTo>
                  <a:lnTo>
                    <a:pt x="263" y="1460"/>
                  </a:lnTo>
                  <a:lnTo>
                    <a:pt x="265" y="1440"/>
                  </a:lnTo>
                  <a:lnTo>
                    <a:pt x="244" y="1424"/>
                  </a:lnTo>
                  <a:lnTo>
                    <a:pt x="196" y="1337"/>
                  </a:lnTo>
                  <a:lnTo>
                    <a:pt x="194" y="1312"/>
                  </a:lnTo>
                  <a:lnTo>
                    <a:pt x="184" y="1292"/>
                  </a:lnTo>
                  <a:lnTo>
                    <a:pt x="181" y="1274"/>
                  </a:lnTo>
                  <a:lnTo>
                    <a:pt x="145" y="1224"/>
                  </a:lnTo>
                  <a:lnTo>
                    <a:pt x="149" y="1172"/>
                  </a:lnTo>
                  <a:lnTo>
                    <a:pt x="158" y="1160"/>
                  </a:lnTo>
                  <a:lnTo>
                    <a:pt x="167" y="1159"/>
                  </a:lnTo>
                  <a:lnTo>
                    <a:pt x="185" y="1140"/>
                  </a:lnTo>
                  <a:lnTo>
                    <a:pt x="188" y="1105"/>
                  </a:lnTo>
                  <a:lnTo>
                    <a:pt x="176" y="1094"/>
                  </a:lnTo>
                  <a:lnTo>
                    <a:pt x="151" y="1082"/>
                  </a:lnTo>
                  <a:lnTo>
                    <a:pt x="126" y="1059"/>
                  </a:lnTo>
                  <a:lnTo>
                    <a:pt x="116" y="1035"/>
                  </a:lnTo>
                  <a:lnTo>
                    <a:pt x="116" y="967"/>
                  </a:lnTo>
                  <a:lnTo>
                    <a:pt x="122" y="958"/>
                  </a:lnTo>
                  <a:lnTo>
                    <a:pt x="119" y="940"/>
                  </a:lnTo>
                  <a:lnTo>
                    <a:pt x="127" y="937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5" y="913"/>
                  </a:lnTo>
                  <a:lnTo>
                    <a:pt x="144" y="939"/>
                  </a:lnTo>
                  <a:lnTo>
                    <a:pt x="149" y="948"/>
                  </a:lnTo>
                  <a:lnTo>
                    <a:pt x="172" y="965"/>
                  </a:lnTo>
                  <a:lnTo>
                    <a:pt x="177" y="958"/>
                  </a:lnTo>
                  <a:lnTo>
                    <a:pt x="180" y="940"/>
                  </a:lnTo>
                  <a:lnTo>
                    <a:pt x="167" y="904"/>
                  </a:lnTo>
                  <a:lnTo>
                    <a:pt x="164" y="880"/>
                  </a:lnTo>
                  <a:lnTo>
                    <a:pt x="167" y="853"/>
                  </a:lnTo>
                  <a:lnTo>
                    <a:pt x="162" y="849"/>
                  </a:lnTo>
                  <a:lnTo>
                    <a:pt x="145" y="868"/>
                  </a:lnTo>
                  <a:lnTo>
                    <a:pt x="144" y="878"/>
                  </a:lnTo>
                  <a:lnTo>
                    <a:pt x="138" y="890"/>
                  </a:lnTo>
                  <a:lnTo>
                    <a:pt x="116" y="880"/>
                  </a:lnTo>
                  <a:lnTo>
                    <a:pt x="93" y="847"/>
                  </a:lnTo>
                  <a:lnTo>
                    <a:pt x="70" y="837"/>
                  </a:lnTo>
                  <a:lnTo>
                    <a:pt x="79" y="815"/>
                  </a:lnTo>
                  <a:lnTo>
                    <a:pt x="79" y="740"/>
                  </a:lnTo>
                  <a:lnTo>
                    <a:pt x="49" y="707"/>
                  </a:lnTo>
                  <a:lnTo>
                    <a:pt x="36" y="679"/>
                  </a:lnTo>
                  <a:lnTo>
                    <a:pt x="13" y="617"/>
                  </a:lnTo>
                  <a:lnTo>
                    <a:pt x="25" y="596"/>
                  </a:lnTo>
                  <a:lnTo>
                    <a:pt x="20" y="576"/>
                  </a:lnTo>
                  <a:lnTo>
                    <a:pt x="17" y="560"/>
                  </a:lnTo>
                  <a:lnTo>
                    <a:pt x="30" y="515"/>
                  </a:lnTo>
                  <a:lnTo>
                    <a:pt x="45" y="495"/>
                  </a:lnTo>
                  <a:lnTo>
                    <a:pt x="47" y="483"/>
                  </a:lnTo>
                  <a:lnTo>
                    <a:pt x="44" y="439"/>
                  </a:lnTo>
                  <a:lnTo>
                    <a:pt x="25" y="398"/>
                  </a:lnTo>
                  <a:lnTo>
                    <a:pt x="24" y="386"/>
                  </a:lnTo>
                  <a:lnTo>
                    <a:pt x="18" y="374"/>
                  </a:lnTo>
                  <a:lnTo>
                    <a:pt x="9" y="363"/>
                  </a:lnTo>
                  <a:lnTo>
                    <a:pt x="2" y="345"/>
                  </a:lnTo>
                  <a:lnTo>
                    <a:pt x="0" y="318"/>
                  </a:lnTo>
                  <a:lnTo>
                    <a:pt x="3" y="311"/>
                  </a:lnTo>
                  <a:lnTo>
                    <a:pt x="2" y="291"/>
                  </a:lnTo>
                  <a:lnTo>
                    <a:pt x="23" y="257"/>
                  </a:lnTo>
                  <a:lnTo>
                    <a:pt x="81" y="194"/>
                  </a:lnTo>
                  <a:lnTo>
                    <a:pt x="82" y="180"/>
                  </a:lnTo>
                  <a:lnTo>
                    <a:pt x="85" y="156"/>
                  </a:lnTo>
                  <a:lnTo>
                    <a:pt x="98" y="144"/>
                  </a:lnTo>
                  <a:lnTo>
                    <a:pt x="112" y="119"/>
                  </a:lnTo>
                  <a:lnTo>
                    <a:pt x="117" y="64"/>
                  </a:lnTo>
                  <a:lnTo>
                    <a:pt x="105" y="38"/>
                  </a:lnTo>
                  <a:lnTo>
                    <a:pt x="117" y="11"/>
                  </a:lnTo>
                  <a:lnTo>
                    <a:pt x="126" y="0"/>
                  </a:lnTo>
                  <a:lnTo>
                    <a:pt x="733" y="166"/>
                  </a:lnTo>
                  <a:lnTo>
                    <a:pt x="578" y="770"/>
                  </a:lnTo>
                  <a:lnTo>
                    <a:pt x="1248" y="1755"/>
                  </a:lnTo>
                  <a:lnTo>
                    <a:pt x="1248" y="1784"/>
                  </a:lnTo>
                  <a:lnTo>
                    <a:pt x="1250" y="1794"/>
                  </a:lnTo>
                  <a:lnTo>
                    <a:pt x="1248" y="1802"/>
                  </a:lnTo>
                  <a:lnTo>
                    <a:pt x="1260" y="1827"/>
                  </a:lnTo>
                  <a:lnTo>
                    <a:pt x="1260" y="1847"/>
                  </a:lnTo>
                  <a:lnTo>
                    <a:pt x="1267" y="1862"/>
                  </a:lnTo>
                  <a:lnTo>
                    <a:pt x="1273" y="1886"/>
                  </a:lnTo>
                  <a:lnTo>
                    <a:pt x="1282" y="1892"/>
                  </a:lnTo>
                  <a:lnTo>
                    <a:pt x="1293" y="1905"/>
                  </a:lnTo>
                  <a:lnTo>
                    <a:pt x="1295" y="1924"/>
                  </a:lnTo>
                  <a:lnTo>
                    <a:pt x="1293" y="1930"/>
                  </a:lnTo>
                  <a:lnTo>
                    <a:pt x="1286" y="1925"/>
                  </a:lnTo>
                  <a:lnTo>
                    <a:pt x="1266" y="1943"/>
                  </a:lnTo>
                  <a:lnTo>
                    <a:pt x="1242" y="1952"/>
                  </a:lnTo>
                  <a:lnTo>
                    <a:pt x="1223" y="1975"/>
                  </a:lnTo>
                  <a:lnTo>
                    <a:pt x="1211" y="2030"/>
                  </a:lnTo>
                  <a:lnTo>
                    <a:pt x="1179" y="2072"/>
                  </a:lnTo>
                  <a:lnTo>
                    <a:pt x="1161" y="2072"/>
                  </a:lnTo>
                  <a:lnTo>
                    <a:pt x="1160" y="2083"/>
                  </a:lnTo>
                  <a:lnTo>
                    <a:pt x="1165" y="2098"/>
                  </a:lnTo>
                  <a:lnTo>
                    <a:pt x="1162" y="2110"/>
                  </a:lnTo>
                  <a:lnTo>
                    <a:pt x="1155" y="2135"/>
                  </a:lnTo>
                  <a:lnTo>
                    <a:pt x="1160" y="2146"/>
                  </a:lnTo>
                  <a:lnTo>
                    <a:pt x="1183" y="2166"/>
                  </a:lnTo>
                  <a:lnTo>
                    <a:pt x="1188" y="2175"/>
                  </a:lnTo>
                  <a:lnTo>
                    <a:pt x="1181" y="2184"/>
                  </a:lnTo>
                  <a:lnTo>
                    <a:pt x="1177" y="2197"/>
                  </a:lnTo>
                  <a:lnTo>
                    <a:pt x="1164" y="2212"/>
                  </a:lnTo>
                  <a:lnTo>
                    <a:pt x="1155" y="2209"/>
                  </a:lnTo>
                  <a:lnTo>
                    <a:pt x="1129" y="2205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0" name="Freeform 170"/>
            <p:cNvSpPr>
              <a:spLocks/>
            </p:cNvSpPr>
            <p:nvPr/>
          </p:nvSpPr>
          <p:spPr bwMode="auto">
            <a:xfrm>
              <a:off x="1741488" y="773113"/>
              <a:ext cx="971550" cy="1690687"/>
            </a:xfrm>
            <a:custGeom>
              <a:avLst/>
              <a:gdLst>
                <a:gd name="T0" fmla="*/ 2147483647 w 968"/>
                <a:gd name="T1" fmla="*/ 2147483647 h 1566"/>
                <a:gd name="T2" fmla="*/ 2147483647 w 968"/>
                <a:gd name="T3" fmla="*/ 2147483647 h 1566"/>
                <a:gd name="T4" fmla="*/ 2147483647 w 968"/>
                <a:gd name="T5" fmla="*/ 2147483647 h 1566"/>
                <a:gd name="T6" fmla="*/ 2147483647 w 968"/>
                <a:gd name="T7" fmla="*/ 2147483647 h 1566"/>
                <a:gd name="T8" fmla="*/ 2147483647 w 968"/>
                <a:gd name="T9" fmla="*/ 2147483647 h 1566"/>
                <a:gd name="T10" fmla="*/ 2147483647 w 968"/>
                <a:gd name="T11" fmla="*/ 2147483647 h 1566"/>
                <a:gd name="T12" fmla="*/ 2147483647 w 968"/>
                <a:gd name="T13" fmla="*/ 2147483647 h 1566"/>
                <a:gd name="T14" fmla="*/ 2147483647 w 968"/>
                <a:gd name="T15" fmla="*/ 2147483647 h 1566"/>
                <a:gd name="T16" fmla="*/ 2147483647 w 968"/>
                <a:gd name="T17" fmla="*/ 2147483647 h 1566"/>
                <a:gd name="T18" fmla="*/ 2147483647 w 968"/>
                <a:gd name="T19" fmla="*/ 2147483647 h 1566"/>
                <a:gd name="T20" fmla="*/ 2147483647 w 968"/>
                <a:gd name="T21" fmla="*/ 2147483647 h 1566"/>
                <a:gd name="T22" fmla="*/ 2147483647 w 968"/>
                <a:gd name="T23" fmla="*/ 2147483647 h 1566"/>
                <a:gd name="T24" fmla="*/ 2147483647 w 968"/>
                <a:gd name="T25" fmla="*/ 2147483647 h 1566"/>
                <a:gd name="T26" fmla="*/ 2147483647 w 968"/>
                <a:gd name="T27" fmla="*/ 2147483647 h 1566"/>
                <a:gd name="T28" fmla="*/ 2147483647 w 968"/>
                <a:gd name="T29" fmla="*/ 0 h 1566"/>
                <a:gd name="T30" fmla="*/ 2147483647 w 968"/>
                <a:gd name="T31" fmla="*/ 2147483647 h 1566"/>
                <a:gd name="T32" fmla="*/ 2147483647 w 968"/>
                <a:gd name="T33" fmla="*/ 2147483647 h 1566"/>
                <a:gd name="T34" fmla="*/ 2147483647 w 968"/>
                <a:gd name="T35" fmla="*/ 2147483647 h 1566"/>
                <a:gd name="T36" fmla="*/ 2147483647 w 968"/>
                <a:gd name="T37" fmla="*/ 2147483647 h 1566"/>
                <a:gd name="T38" fmla="*/ 2147483647 w 968"/>
                <a:gd name="T39" fmla="*/ 2147483647 h 1566"/>
                <a:gd name="T40" fmla="*/ 2147483647 w 968"/>
                <a:gd name="T41" fmla="*/ 2147483647 h 1566"/>
                <a:gd name="T42" fmla="*/ 2147483647 w 968"/>
                <a:gd name="T43" fmla="*/ 2147483647 h 1566"/>
                <a:gd name="T44" fmla="*/ 2147483647 w 968"/>
                <a:gd name="T45" fmla="*/ 2147483647 h 1566"/>
                <a:gd name="T46" fmla="*/ 2147483647 w 968"/>
                <a:gd name="T47" fmla="*/ 2147483647 h 1566"/>
                <a:gd name="T48" fmla="*/ 2147483647 w 968"/>
                <a:gd name="T49" fmla="*/ 2147483647 h 1566"/>
                <a:gd name="T50" fmla="*/ 2147483647 w 968"/>
                <a:gd name="T51" fmla="*/ 2147483647 h 1566"/>
                <a:gd name="T52" fmla="*/ 2147483647 w 968"/>
                <a:gd name="T53" fmla="*/ 2147483647 h 1566"/>
                <a:gd name="T54" fmla="*/ 2147483647 w 968"/>
                <a:gd name="T55" fmla="*/ 2147483647 h 1566"/>
                <a:gd name="T56" fmla="*/ 2147483647 w 968"/>
                <a:gd name="T57" fmla="*/ 2147483647 h 1566"/>
                <a:gd name="T58" fmla="*/ 2147483647 w 968"/>
                <a:gd name="T59" fmla="*/ 2147483647 h 1566"/>
                <a:gd name="T60" fmla="*/ 2147483647 w 968"/>
                <a:gd name="T61" fmla="*/ 2147483647 h 1566"/>
                <a:gd name="T62" fmla="*/ 2147483647 w 968"/>
                <a:gd name="T63" fmla="*/ 2147483647 h 1566"/>
                <a:gd name="T64" fmla="*/ 2147483647 w 968"/>
                <a:gd name="T65" fmla="*/ 2147483647 h 1566"/>
                <a:gd name="T66" fmla="*/ 2147483647 w 968"/>
                <a:gd name="T67" fmla="*/ 2147483647 h 1566"/>
                <a:gd name="T68" fmla="*/ 2147483647 w 968"/>
                <a:gd name="T69" fmla="*/ 2147483647 h 1566"/>
                <a:gd name="T70" fmla="*/ 2147483647 w 968"/>
                <a:gd name="T71" fmla="*/ 2147483647 h 1566"/>
                <a:gd name="T72" fmla="*/ 2147483647 w 968"/>
                <a:gd name="T73" fmla="*/ 2147483647 h 1566"/>
                <a:gd name="T74" fmla="*/ 2147483647 w 968"/>
                <a:gd name="T75" fmla="*/ 2147483647 h 1566"/>
                <a:gd name="T76" fmla="*/ 2147483647 w 968"/>
                <a:gd name="T77" fmla="*/ 2147483647 h 1566"/>
                <a:gd name="T78" fmla="*/ 2147483647 w 968"/>
                <a:gd name="T79" fmla="*/ 2147483647 h 1566"/>
                <a:gd name="T80" fmla="*/ 2147483647 w 968"/>
                <a:gd name="T81" fmla="*/ 2147483647 h 1566"/>
                <a:gd name="T82" fmla="*/ 2147483647 w 968"/>
                <a:gd name="T83" fmla="*/ 2147483647 h 1566"/>
                <a:gd name="T84" fmla="*/ 2147483647 w 968"/>
                <a:gd name="T85" fmla="*/ 2147483647 h 1566"/>
                <a:gd name="T86" fmla="*/ 2147483647 w 968"/>
                <a:gd name="T87" fmla="*/ 2147483647 h 1566"/>
                <a:gd name="T88" fmla="*/ 2147483647 w 968"/>
                <a:gd name="T89" fmla="*/ 2147483647 h 1566"/>
                <a:gd name="T90" fmla="*/ 2147483647 w 968"/>
                <a:gd name="T91" fmla="*/ 2147483647 h 1566"/>
                <a:gd name="T92" fmla="*/ 2147483647 w 968"/>
                <a:gd name="T93" fmla="*/ 2147483647 h 1566"/>
                <a:gd name="T94" fmla="*/ 2147483647 w 968"/>
                <a:gd name="T95" fmla="*/ 2147483647 h 1566"/>
                <a:gd name="T96" fmla="*/ 2147483647 w 968"/>
                <a:gd name="T97" fmla="*/ 2147483647 h 1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8"/>
                <a:gd name="T148" fmla="*/ 0 h 1566"/>
                <a:gd name="T149" fmla="*/ 968 w 968"/>
                <a:gd name="T150" fmla="*/ 1566 h 15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8" h="1566">
                  <a:moveTo>
                    <a:pt x="0" y="1396"/>
                  </a:moveTo>
                  <a:lnTo>
                    <a:pt x="81" y="1033"/>
                  </a:lnTo>
                  <a:lnTo>
                    <a:pt x="102" y="1008"/>
                  </a:lnTo>
                  <a:lnTo>
                    <a:pt x="102" y="984"/>
                  </a:lnTo>
                  <a:lnTo>
                    <a:pt x="107" y="981"/>
                  </a:lnTo>
                  <a:lnTo>
                    <a:pt x="110" y="974"/>
                  </a:lnTo>
                  <a:lnTo>
                    <a:pt x="114" y="963"/>
                  </a:lnTo>
                  <a:lnTo>
                    <a:pt x="105" y="947"/>
                  </a:lnTo>
                  <a:lnTo>
                    <a:pt x="83" y="936"/>
                  </a:lnTo>
                  <a:lnTo>
                    <a:pt x="77" y="924"/>
                  </a:lnTo>
                  <a:lnTo>
                    <a:pt x="84" y="898"/>
                  </a:lnTo>
                  <a:lnTo>
                    <a:pt x="120" y="843"/>
                  </a:lnTo>
                  <a:lnTo>
                    <a:pt x="142" y="833"/>
                  </a:lnTo>
                  <a:lnTo>
                    <a:pt x="157" y="817"/>
                  </a:lnTo>
                  <a:lnTo>
                    <a:pt x="159" y="803"/>
                  </a:lnTo>
                  <a:lnTo>
                    <a:pt x="172" y="790"/>
                  </a:lnTo>
                  <a:lnTo>
                    <a:pt x="241" y="682"/>
                  </a:lnTo>
                  <a:lnTo>
                    <a:pt x="238" y="654"/>
                  </a:lnTo>
                  <a:lnTo>
                    <a:pt x="223" y="642"/>
                  </a:lnTo>
                  <a:lnTo>
                    <a:pt x="209" y="638"/>
                  </a:lnTo>
                  <a:lnTo>
                    <a:pt x="195" y="618"/>
                  </a:lnTo>
                  <a:lnTo>
                    <a:pt x="193" y="600"/>
                  </a:lnTo>
                  <a:lnTo>
                    <a:pt x="190" y="575"/>
                  </a:lnTo>
                  <a:lnTo>
                    <a:pt x="197" y="565"/>
                  </a:lnTo>
                  <a:lnTo>
                    <a:pt x="201" y="555"/>
                  </a:lnTo>
                  <a:lnTo>
                    <a:pt x="192" y="538"/>
                  </a:lnTo>
                  <a:lnTo>
                    <a:pt x="192" y="521"/>
                  </a:lnTo>
                  <a:lnTo>
                    <a:pt x="197" y="514"/>
                  </a:lnTo>
                  <a:lnTo>
                    <a:pt x="311" y="0"/>
                  </a:lnTo>
                  <a:lnTo>
                    <a:pt x="309" y="0"/>
                  </a:lnTo>
                  <a:lnTo>
                    <a:pt x="438" y="32"/>
                  </a:lnTo>
                  <a:lnTo>
                    <a:pt x="404" y="228"/>
                  </a:lnTo>
                  <a:lnTo>
                    <a:pt x="427" y="281"/>
                  </a:lnTo>
                  <a:lnTo>
                    <a:pt x="433" y="316"/>
                  </a:lnTo>
                  <a:lnTo>
                    <a:pt x="427" y="335"/>
                  </a:lnTo>
                  <a:lnTo>
                    <a:pt x="417" y="344"/>
                  </a:lnTo>
                  <a:lnTo>
                    <a:pt x="429" y="356"/>
                  </a:lnTo>
                  <a:lnTo>
                    <a:pt x="444" y="379"/>
                  </a:lnTo>
                  <a:lnTo>
                    <a:pt x="480" y="412"/>
                  </a:lnTo>
                  <a:lnTo>
                    <a:pt x="504" y="466"/>
                  </a:lnTo>
                  <a:lnTo>
                    <a:pt x="508" y="492"/>
                  </a:lnTo>
                  <a:lnTo>
                    <a:pt x="520" y="517"/>
                  </a:lnTo>
                  <a:lnTo>
                    <a:pt x="541" y="518"/>
                  </a:lnTo>
                  <a:lnTo>
                    <a:pt x="543" y="536"/>
                  </a:lnTo>
                  <a:lnTo>
                    <a:pt x="574" y="540"/>
                  </a:lnTo>
                  <a:lnTo>
                    <a:pt x="583" y="552"/>
                  </a:lnTo>
                  <a:lnTo>
                    <a:pt x="551" y="616"/>
                  </a:lnTo>
                  <a:lnTo>
                    <a:pt x="553" y="628"/>
                  </a:lnTo>
                  <a:lnTo>
                    <a:pt x="542" y="637"/>
                  </a:lnTo>
                  <a:lnTo>
                    <a:pt x="539" y="669"/>
                  </a:lnTo>
                  <a:lnTo>
                    <a:pt x="543" y="673"/>
                  </a:lnTo>
                  <a:lnTo>
                    <a:pt x="541" y="690"/>
                  </a:lnTo>
                  <a:lnTo>
                    <a:pt x="519" y="706"/>
                  </a:lnTo>
                  <a:lnTo>
                    <a:pt x="519" y="724"/>
                  </a:lnTo>
                  <a:lnTo>
                    <a:pt x="520" y="735"/>
                  </a:lnTo>
                  <a:lnTo>
                    <a:pt x="512" y="752"/>
                  </a:lnTo>
                  <a:lnTo>
                    <a:pt x="541" y="780"/>
                  </a:lnTo>
                  <a:lnTo>
                    <a:pt x="550" y="777"/>
                  </a:lnTo>
                  <a:lnTo>
                    <a:pt x="592" y="743"/>
                  </a:lnTo>
                  <a:lnTo>
                    <a:pt x="598" y="739"/>
                  </a:lnTo>
                  <a:lnTo>
                    <a:pt x="604" y="743"/>
                  </a:lnTo>
                  <a:lnTo>
                    <a:pt x="610" y="758"/>
                  </a:lnTo>
                  <a:lnTo>
                    <a:pt x="615" y="761"/>
                  </a:lnTo>
                  <a:lnTo>
                    <a:pt x="624" y="769"/>
                  </a:lnTo>
                  <a:lnTo>
                    <a:pt x="619" y="794"/>
                  </a:lnTo>
                  <a:lnTo>
                    <a:pt x="619" y="835"/>
                  </a:lnTo>
                  <a:lnTo>
                    <a:pt x="628" y="862"/>
                  </a:lnTo>
                  <a:lnTo>
                    <a:pt x="645" y="885"/>
                  </a:lnTo>
                  <a:lnTo>
                    <a:pt x="644" y="898"/>
                  </a:lnTo>
                  <a:lnTo>
                    <a:pt x="634" y="916"/>
                  </a:lnTo>
                  <a:lnTo>
                    <a:pt x="650" y="942"/>
                  </a:lnTo>
                  <a:lnTo>
                    <a:pt x="667" y="942"/>
                  </a:lnTo>
                  <a:lnTo>
                    <a:pt x="682" y="961"/>
                  </a:lnTo>
                  <a:lnTo>
                    <a:pt x="686" y="973"/>
                  </a:lnTo>
                  <a:lnTo>
                    <a:pt x="680" y="1001"/>
                  </a:lnTo>
                  <a:lnTo>
                    <a:pt x="680" y="1008"/>
                  </a:lnTo>
                  <a:lnTo>
                    <a:pt x="692" y="1030"/>
                  </a:lnTo>
                  <a:lnTo>
                    <a:pt x="710" y="1041"/>
                  </a:lnTo>
                  <a:lnTo>
                    <a:pt x="719" y="1022"/>
                  </a:lnTo>
                  <a:lnTo>
                    <a:pt x="730" y="1016"/>
                  </a:lnTo>
                  <a:lnTo>
                    <a:pt x="761" y="1027"/>
                  </a:lnTo>
                  <a:lnTo>
                    <a:pt x="774" y="1031"/>
                  </a:lnTo>
                  <a:lnTo>
                    <a:pt x="788" y="1017"/>
                  </a:lnTo>
                  <a:lnTo>
                    <a:pt x="799" y="1016"/>
                  </a:lnTo>
                  <a:lnTo>
                    <a:pt x="807" y="1024"/>
                  </a:lnTo>
                  <a:lnTo>
                    <a:pt x="846" y="1026"/>
                  </a:lnTo>
                  <a:lnTo>
                    <a:pt x="863" y="1035"/>
                  </a:lnTo>
                  <a:lnTo>
                    <a:pt x="870" y="1031"/>
                  </a:lnTo>
                  <a:lnTo>
                    <a:pt x="912" y="1032"/>
                  </a:lnTo>
                  <a:lnTo>
                    <a:pt x="909" y="1016"/>
                  </a:lnTo>
                  <a:lnTo>
                    <a:pt x="928" y="1002"/>
                  </a:lnTo>
                  <a:lnTo>
                    <a:pt x="948" y="1022"/>
                  </a:lnTo>
                  <a:lnTo>
                    <a:pt x="954" y="1047"/>
                  </a:lnTo>
                  <a:lnTo>
                    <a:pt x="968" y="1061"/>
                  </a:lnTo>
                  <a:lnTo>
                    <a:pt x="894" y="1566"/>
                  </a:lnTo>
                  <a:lnTo>
                    <a:pt x="893" y="1566"/>
                  </a:lnTo>
                  <a:lnTo>
                    <a:pt x="444" y="1487"/>
                  </a:lnTo>
                  <a:lnTo>
                    <a:pt x="0" y="139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1" name="Freeform 174"/>
            <p:cNvSpPr>
              <a:spLocks/>
            </p:cNvSpPr>
            <p:nvPr/>
          </p:nvSpPr>
          <p:spPr bwMode="auto">
            <a:xfrm>
              <a:off x="2606675" y="1809750"/>
              <a:ext cx="1136650" cy="1009650"/>
            </a:xfrm>
            <a:custGeom>
              <a:avLst/>
              <a:gdLst>
                <a:gd name="T0" fmla="*/ 2147483647 w 1130"/>
                <a:gd name="T1" fmla="*/ 2147483647 h 937"/>
                <a:gd name="T2" fmla="*/ 2147483647 w 1130"/>
                <a:gd name="T3" fmla="*/ 2147483647 h 937"/>
                <a:gd name="T4" fmla="*/ 2147483647 w 1130"/>
                <a:gd name="T5" fmla="*/ 2147483647 h 937"/>
                <a:gd name="T6" fmla="*/ 2147483647 w 1130"/>
                <a:gd name="T7" fmla="*/ 0 h 937"/>
                <a:gd name="T8" fmla="*/ 2147483647 w 1130"/>
                <a:gd name="T9" fmla="*/ 2147483647 h 937"/>
                <a:gd name="T10" fmla="*/ 2147483647 w 1130"/>
                <a:gd name="T11" fmla="*/ 2147483647 h 937"/>
                <a:gd name="T12" fmla="*/ 2147483647 w 1130"/>
                <a:gd name="T13" fmla="*/ 2147483647 h 937"/>
                <a:gd name="T14" fmla="*/ 0 w 1130"/>
                <a:gd name="T15" fmla="*/ 2147483647 h 937"/>
                <a:gd name="T16" fmla="*/ 2147483647 w 1130"/>
                <a:gd name="T17" fmla="*/ 2147483647 h 937"/>
                <a:gd name="T18" fmla="*/ 2147483647 w 1130"/>
                <a:gd name="T19" fmla="*/ 2147483647 h 937"/>
                <a:gd name="T20" fmla="*/ 2147483647 w 1130"/>
                <a:gd name="T21" fmla="*/ 2147483647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0"/>
                <a:gd name="T34" fmla="*/ 0 h 937"/>
                <a:gd name="T35" fmla="*/ 1130 w 1130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0" h="937">
                  <a:moveTo>
                    <a:pt x="1061" y="937"/>
                  </a:moveTo>
                  <a:lnTo>
                    <a:pt x="1096" y="528"/>
                  </a:lnTo>
                  <a:lnTo>
                    <a:pt x="1130" y="125"/>
                  </a:lnTo>
                  <a:lnTo>
                    <a:pt x="120" y="0"/>
                  </a:lnTo>
                  <a:lnTo>
                    <a:pt x="106" y="103"/>
                  </a:lnTo>
                  <a:lnTo>
                    <a:pt x="32" y="608"/>
                  </a:lnTo>
                  <a:lnTo>
                    <a:pt x="31" y="608"/>
                  </a:lnTo>
                  <a:lnTo>
                    <a:pt x="0" y="807"/>
                  </a:lnTo>
                  <a:lnTo>
                    <a:pt x="301" y="854"/>
                  </a:lnTo>
                  <a:lnTo>
                    <a:pt x="1061" y="9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2" name="Freeform 176"/>
            <p:cNvSpPr>
              <a:spLocks/>
            </p:cNvSpPr>
            <p:nvPr/>
          </p:nvSpPr>
          <p:spPr bwMode="auto">
            <a:xfrm>
              <a:off x="1147763" y="2168525"/>
              <a:ext cx="1038225" cy="1711325"/>
            </a:xfrm>
            <a:custGeom>
              <a:avLst/>
              <a:gdLst>
                <a:gd name="T0" fmla="*/ 2147483647 w 1035"/>
                <a:gd name="T1" fmla="*/ 0 h 1589"/>
                <a:gd name="T2" fmla="*/ 0 w 1035"/>
                <a:gd name="T3" fmla="*/ 2147483647 h 1589"/>
                <a:gd name="T4" fmla="*/ 2147483647 w 1035"/>
                <a:gd name="T5" fmla="*/ 2147483647 h 1589"/>
                <a:gd name="T6" fmla="*/ 2147483647 w 1035"/>
                <a:gd name="T7" fmla="*/ 2147483647 h 1589"/>
                <a:gd name="T8" fmla="*/ 2147483647 w 1035"/>
                <a:gd name="T9" fmla="*/ 2147483647 h 1589"/>
                <a:gd name="T10" fmla="*/ 2147483647 w 1035"/>
                <a:gd name="T11" fmla="*/ 2147483647 h 1589"/>
                <a:gd name="T12" fmla="*/ 2147483647 w 1035"/>
                <a:gd name="T13" fmla="*/ 2147483647 h 1589"/>
                <a:gd name="T14" fmla="*/ 2147483647 w 1035"/>
                <a:gd name="T15" fmla="*/ 2147483647 h 1589"/>
                <a:gd name="T16" fmla="*/ 2147483647 w 1035"/>
                <a:gd name="T17" fmla="*/ 2147483647 h 1589"/>
                <a:gd name="T18" fmla="*/ 2147483647 w 1035"/>
                <a:gd name="T19" fmla="*/ 2147483647 h 1589"/>
                <a:gd name="T20" fmla="*/ 2147483647 w 1035"/>
                <a:gd name="T21" fmla="*/ 2147483647 h 1589"/>
                <a:gd name="T22" fmla="*/ 2147483647 w 1035"/>
                <a:gd name="T23" fmla="*/ 2147483647 h 1589"/>
                <a:gd name="T24" fmla="*/ 2147483647 w 1035"/>
                <a:gd name="T25" fmla="*/ 2147483647 h 1589"/>
                <a:gd name="T26" fmla="*/ 2147483647 w 1035"/>
                <a:gd name="T27" fmla="*/ 2147483647 h 1589"/>
                <a:gd name="T28" fmla="*/ 2147483647 w 1035"/>
                <a:gd name="T29" fmla="*/ 2147483647 h 1589"/>
                <a:gd name="T30" fmla="*/ 2147483647 w 1035"/>
                <a:gd name="T31" fmla="*/ 2147483647 h 1589"/>
                <a:gd name="T32" fmla="*/ 2147483647 w 1035"/>
                <a:gd name="T33" fmla="*/ 2147483647 h 1589"/>
                <a:gd name="T34" fmla="*/ 2147483647 w 1035"/>
                <a:gd name="T35" fmla="*/ 2147483647 h 1589"/>
                <a:gd name="T36" fmla="*/ 2147483647 w 1035"/>
                <a:gd name="T37" fmla="*/ 2147483647 h 1589"/>
                <a:gd name="T38" fmla="*/ 2147483647 w 1035"/>
                <a:gd name="T39" fmla="*/ 2147483647 h 1589"/>
                <a:gd name="T40" fmla="*/ 2147483647 w 1035"/>
                <a:gd name="T41" fmla="*/ 0 h 1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5"/>
                <a:gd name="T64" fmla="*/ 0 h 1589"/>
                <a:gd name="T65" fmla="*/ 1035 w 1035"/>
                <a:gd name="T66" fmla="*/ 1589 h 15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5" h="1589">
                  <a:moveTo>
                    <a:pt x="155" y="0"/>
                  </a:moveTo>
                  <a:lnTo>
                    <a:pt x="0" y="604"/>
                  </a:lnTo>
                  <a:lnTo>
                    <a:pt x="670" y="1589"/>
                  </a:lnTo>
                  <a:lnTo>
                    <a:pt x="670" y="1578"/>
                  </a:lnTo>
                  <a:lnTo>
                    <a:pt x="678" y="1563"/>
                  </a:lnTo>
                  <a:lnTo>
                    <a:pt x="689" y="1522"/>
                  </a:lnTo>
                  <a:lnTo>
                    <a:pt x="682" y="1506"/>
                  </a:lnTo>
                  <a:lnTo>
                    <a:pt x="693" y="1410"/>
                  </a:lnTo>
                  <a:lnTo>
                    <a:pt x="685" y="1372"/>
                  </a:lnTo>
                  <a:lnTo>
                    <a:pt x="693" y="1362"/>
                  </a:lnTo>
                  <a:lnTo>
                    <a:pt x="717" y="1357"/>
                  </a:lnTo>
                  <a:lnTo>
                    <a:pt x="749" y="1364"/>
                  </a:lnTo>
                  <a:lnTo>
                    <a:pt x="761" y="1379"/>
                  </a:lnTo>
                  <a:lnTo>
                    <a:pt x="759" y="1385"/>
                  </a:lnTo>
                  <a:lnTo>
                    <a:pt x="771" y="1398"/>
                  </a:lnTo>
                  <a:lnTo>
                    <a:pt x="789" y="1398"/>
                  </a:lnTo>
                  <a:lnTo>
                    <a:pt x="819" y="1312"/>
                  </a:lnTo>
                  <a:lnTo>
                    <a:pt x="839" y="1205"/>
                  </a:lnTo>
                  <a:lnTo>
                    <a:pt x="1035" y="195"/>
                  </a:lnTo>
                  <a:lnTo>
                    <a:pt x="591" y="104"/>
                  </a:lnTo>
                  <a:lnTo>
                    <a:pt x="155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3" name="Freeform 177"/>
            <p:cNvSpPr>
              <a:spLocks/>
            </p:cNvSpPr>
            <p:nvPr/>
          </p:nvSpPr>
          <p:spPr bwMode="auto">
            <a:xfrm>
              <a:off x="1147763" y="2168525"/>
              <a:ext cx="1038225" cy="1711325"/>
            </a:xfrm>
            <a:custGeom>
              <a:avLst/>
              <a:gdLst>
                <a:gd name="T0" fmla="*/ 2147483647 w 1035"/>
                <a:gd name="T1" fmla="*/ 0 h 1589"/>
                <a:gd name="T2" fmla="*/ 0 w 1035"/>
                <a:gd name="T3" fmla="*/ 2147483647 h 1589"/>
                <a:gd name="T4" fmla="*/ 2147483647 w 1035"/>
                <a:gd name="T5" fmla="*/ 2147483647 h 1589"/>
                <a:gd name="T6" fmla="*/ 2147483647 w 1035"/>
                <a:gd name="T7" fmla="*/ 2147483647 h 1589"/>
                <a:gd name="T8" fmla="*/ 2147483647 w 1035"/>
                <a:gd name="T9" fmla="*/ 2147483647 h 1589"/>
                <a:gd name="T10" fmla="*/ 2147483647 w 1035"/>
                <a:gd name="T11" fmla="*/ 2147483647 h 1589"/>
                <a:gd name="T12" fmla="*/ 2147483647 w 1035"/>
                <a:gd name="T13" fmla="*/ 2147483647 h 1589"/>
                <a:gd name="T14" fmla="*/ 2147483647 w 1035"/>
                <a:gd name="T15" fmla="*/ 2147483647 h 1589"/>
                <a:gd name="T16" fmla="*/ 2147483647 w 1035"/>
                <a:gd name="T17" fmla="*/ 2147483647 h 1589"/>
                <a:gd name="T18" fmla="*/ 2147483647 w 1035"/>
                <a:gd name="T19" fmla="*/ 2147483647 h 1589"/>
                <a:gd name="T20" fmla="*/ 2147483647 w 1035"/>
                <a:gd name="T21" fmla="*/ 2147483647 h 1589"/>
                <a:gd name="T22" fmla="*/ 2147483647 w 1035"/>
                <a:gd name="T23" fmla="*/ 2147483647 h 1589"/>
                <a:gd name="T24" fmla="*/ 2147483647 w 1035"/>
                <a:gd name="T25" fmla="*/ 2147483647 h 1589"/>
                <a:gd name="T26" fmla="*/ 2147483647 w 1035"/>
                <a:gd name="T27" fmla="*/ 2147483647 h 1589"/>
                <a:gd name="T28" fmla="*/ 2147483647 w 1035"/>
                <a:gd name="T29" fmla="*/ 2147483647 h 1589"/>
                <a:gd name="T30" fmla="*/ 2147483647 w 1035"/>
                <a:gd name="T31" fmla="*/ 2147483647 h 1589"/>
                <a:gd name="T32" fmla="*/ 2147483647 w 1035"/>
                <a:gd name="T33" fmla="*/ 2147483647 h 1589"/>
                <a:gd name="T34" fmla="*/ 2147483647 w 1035"/>
                <a:gd name="T35" fmla="*/ 2147483647 h 1589"/>
                <a:gd name="T36" fmla="*/ 2147483647 w 1035"/>
                <a:gd name="T37" fmla="*/ 2147483647 h 1589"/>
                <a:gd name="T38" fmla="*/ 2147483647 w 1035"/>
                <a:gd name="T39" fmla="*/ 2147483647 h 1589"/>
                <a:gd name="T40" fmla="*/ 2147483647 w 1035"/>
                <a:gd name="T41" fmla="*/ 0 h 1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5"/>
                <a:gd name="T64" fmla="*/ 0 h 1589"/>
                <a:gd name="T65" fmla="*/ 1035 w 1035"/>
                <a:gd name="T66" fmla="*/ 1589 h 15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5" h="1589">
                  <a:moveTo>
                    <a:pt x="155" y="0"/>
                  </a:moveTo>
                  <a:lnTo>
                    <a:pt x="0" y="604"/>
                  </a:lnTo>
                  <a:lnTo>
                    <a:pt x="670" y="1589"/>
                  </a:lnTo>
                  <a:lnTo>
                    <a:pt x="670" y="1578"/>
                  </a:lnTo>
                  <a:lnTo>
                    <a:pt x="678" y="1563"/>
                  </a:lnTo>
                  <a:lnTo>
                    <a:pt x="689" y="1522"/>
                  </a:lnTo>
                  <a:lnTo>
                    <a:pt x="682" y="1506"/>
                  </a:lnTo>
                  <a:lnTo>
                    <a:pt x="693" y="1410"/>
                  </a:lnTo>
                  <a:lnTo>
                    <a:pt x="685" y="1372"/>
                  </a:lnTo>
                  <a:lnTo>
                    <a:pt x="693" y="1362"/>
                  </a:lnTo>
                  <a:lnTo>
                    <a:pt x="717" y="1357"/>
                  </a:lnTo>
                  <a:lnTo>
                    <a:pt x="749" y="1364"/>
                  </a:lnTo>
                  <a:lnTo>
                    <a:pt x="761" y="1379"/>
                  </a:lnTo>
                  <a:lnTo>
                    <a:pt x="759" y="1385"/>
                  </a:lnTo>
                  <a:lnTo>
                    <a:pt x="771" y="1398"/>
                  </a:lnTo>
                  <a:lnTo>
                    <a:pt x="789" y="1398"/>
                  </a:lnTo>
                  <a:lnTo>
                    <a:pt x="819" y="1312"/>
                  </a:lnTo>
                  <a:lnTo>
                    <a:pt x="839" y="1205"/>
                  </a:lnTo>
                  <a:lnTo>
                    <a:pt x="1035" y="195"/>
                  </a:lnTo>
                  <a:lnTo>
                    <a:pt x="591" y="104"/>
                  </a:lnTo>
                  <a:lnTo>
                    <a:pt x="155" y="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4" name="Freeform 178"/>
            <p:cNvSpPr>
              <a:spLocks/>
            </p:cNvSpPr>
            <p:nvPr/>
          </p:nvSpPr>
          <p:spPr bwMode="auto">
            <a:xfrm>
              <a:off x="1687513" y="3467100"/>
              <a:ext cx="1109662" cy="1381125"/>
            </a:xfrm>
            <a:custGeom>
              <a:avLst/>
              <a:gdLst>
                <a:gd name="T0" fmla="*/ 2147483647 w 1104"/>
                <a:gd name="T1" fmla="*/ 2147483647 h 1281"/>
                <a:gd name="T2" fmla="*/ 2147483647 w 1104"/>
                <a:gd name="T3" fmla="*/ 2147483647 h 1281"/>
                <a:gd name="T4" fmla="*/ 2147483647 w 1104"/>
                <a:gd name="T5" fmla="*/ 2147483647 h 1281"/>
                <a:gd name="T6" fmla="*/ 2147483647 w 1104"/>
                <a:gd name="T7" fmla="*/ 0 h 1281"/>
                <a:gd name="T8" fmla="*/ 2147483647 w 1104"/>
                <a:gd name="T9" fmla="*/ 2147483647 h 1281"/>
                <a:gd name="T10" fmla="*/ 2147483647 w 1104"/>
                <a:gd name="T11" fmla="*/ 2147483647 h 1281"/>
                <a:gd name="T12" fmla="*/ 2147483647 w 1104"/>
                <a:gd name="T13" fmla="*/ 2147483647 h 1281"/>
                <a:gd name="T14" fmla="*/ 2147483647 w 1104"/>
                <a:gd name="T15" fmla="*/ 2147483647 h 1281"/>
                <a:gd name="T16" fmla="*/ 2147483647 w 1104"/>
                <a:gd name="T17" fmla="*/ 2147483647 h 1281"/>
                <a:gd name="T18" fmla="*/ 2147483647 w 1104"/>
                <a:gd name="T19" fmla="*/ 2147483647 h 1281"/>
                <a:gd name="T20" fmla="*/ 2147483647 w 1104"/>
                <a:gd name="T21" fmla="*/ 2147483647 h 1281"/>
                <a:gd name="T22" fmla="*/ 2147483647 w 1104"/>
                <a:gd name="T23" fmla="*/ 2147483647 h 1281"/>
                <a:gd name="T24" fmla="*/ 2147483647 w 1104"/>
                <a:gd name="T25" fmla="*/ 2147483647 h 1281"/>
                <a:gd name="T26" fmla="*/ 2147483647 w 1104"/>
                <a:gd name="T27" fmla="*/ 2147483647 h 1281"/>
                <a:gd name="T28" fmla="*/ 2147483647 w 1104"/>
                <a:gd name="T29" fmla="*/ 2147483647 h 1281"/>
                <a:gd name="T30" fmla="*/ 2147483647 w 1104"/>
                <a:gd name="T31" fmla="*/ 2147483647 h 1281"/>
                <a:gd name="T32" fmla="*/ 2147483647 w 1104"/>
                <a:gd name="T33" fmla="*/ 2147483647 h 1281"/>
                <a:gd name="T34" fmla="*/ 2147483647 w 1104"/>
                <a:gd name="T35" fmla="*/ 2147483647 h 1281"/>
                <a:gd name="T36" fmla="*/ 2147483647 w 1104"/>
                <a:gd name="T37" fmla="*/ 2147483647 h 1281"/>
                <a:gd name="T38" fmla="*/ 2147483647 w 1104"/>
                <a:gd name="T39" fmla="*/ 2147483647 h 1281"/>
                <a:gd name="T40" fmla="*/ 2147483647 w 1104"/>
                <a:gd name="T41" fmla="*/ 2147483647 h 1281"/>
                <a:gd name="T42" fmla="*/ 2147483647 w 1104"/>
                <a:gd name="T43" fmla="*/ 2147483647 h 1281"/>
                <a:gd name="T44" fmla="*/ 2147483647 w 1104"/>
                <a:gd name="T45" fmla="*/ 2147483647 h 1281"/>
                <a:gd name="T46" fmla="*/ 2147483647 w 1104"/>
                <a:gd name="T47" fmla="*/ 2147483647 h 1281"/>
                <a:gd name="T48" fmla="*/ 2147483647 w 1104"/>
                <a:gd name="T49" fmla="*/ 2147483647 h 1281"/>
                <a:gd name="T50" fmla="*/ 2147483647 w 1104"/>
                <a:gd name="T51" fmla="*/ 2147483647 h 1281"/>
                <a:gd name="T52" fmla="*/ 2147483647 w 1104"/>
                <a:gd name="T53" fmla="*/ 2147483647 h 1281"/>
                <a:gd name="T54" fmla="*/ 2147483647 w 1104"/>
                <a:gd name="T55" fmla="*/ 2147483647 h 1281"/>
                <a:gd name="T56" fmla="*/ 2147483647 w 1104"/>
                <a:gd name="T57" fmla="*/ 2147483647 h 1281"/>
                <a:gd name="T58" fmla="*/ 2147483647 w 1104"/>
                <a:gd name="T59" fmla="*/ 2147483647 h 1281"/>
                <a:gd name="T60" fmla="*/ 2147483647 w 1104"/>
                <a:gd name="T61" fmla="*/ 2147483647 h 1281"/>
                <a:gd name="T62" fmla="*/ 2147483647 w 1104"/>
                <a:gd name="T63" fmla="*/ 2147483647 h 1281"/>
                <a:gd name="T64" fmla="*/ 2147483647 w 1104"/>
                <a:gd name="T65" fmla="*/ 2147483647 h 1281"/>
                <a:gd name="T66" fmla="*/ 2147483647 w 1104"/>
                <a:gd name="T67" fmla="*/ 2147483647 h 1281"/>
                <a:gd name="T68" fmla="*/ 2147483647 w 1104"/>
                <a:gd name="T69" fmla="*/ 2147483647 h 1281"/>
                <a:gd name="T70" fmla="*/ 2147483647 w 1104"/>
                <a:gd name="T71" fmla="*/ 2147483647 h 1281"/>
                <a:gd name="T72" fmla="*/ 2147483647 w 1104"/>
                <a:gd name="T73" fmla="*/ 2147483647 h 1281"/>
                <a:gd name="T74" fmla="*/ 2147483647 w 1104"/>
                <a:gd name="T75" fmla="*/ 2147483647 h 1281"/>
                <a:gd name="T76" fmla="*/ 2147483647 w 1104"/>
                <a:gd name="T77" fmla="*/ 2147483647 h 1281"/>
                <a:gd name="T78" fmla="*/ 2147483647 w 1104"/>
                <a:gd name="T79" fmla="*/ 2147483647 h 1281"/>
                <a:gd name="T80" fmla="*/ 2147483647 w 1104"/>
                <a:gd name="T81" fmla="*/ 2147483647 h 1281"/>
                <a:gd name="T82" fmla="*/ 2147483647 w 1104"/>
                <a:gd name="T83" fmla="*/ 2147483647 h 1281"/>
                <a:gd name="T84" fmla="*/ 2147483647 w 1104"/>
                <a:gd name="T85" fmla="*/ 2147483647 h 1281"/>
                <a:gd name="T86" fmla="*/ 2147483647 w 1104"/>
                <a:gd name="T87" fmla="*/ 2147483647 h 1281"/>
                <a:gd name="T88" fmla="*/ 2147483647 w 1104"/>
                <a:gd name="T89" fmla="*/ 2147483647 h 1281"/>
                <a:gd name="T90" fmla="*/ 2147483647 w 1104"/>
                <a:gd name="T91" fmla="*/ 2147483647 h 1281"/>
                <a:gd name="T92" fmla="*/ 2147483647 w 1104"/>
                <a:gd name="T93" fmla="*/ 2147483647 h 1281"/>
                <a:gd name="T94" fmla="*/ 2147483647 w 1104"/>
                <a:gd name="T95" fmla="*/ 2147483647 h 1281"/>
                <a:gd name="T96" fmla="*/ 2147483647 w 1104"/>
                <a:gd name="T97" fmla="*/ 2147483647 h 1281"/>
                <a:gd name="T98" fmla="*/ 0 w 1104"/>
                <a:gd name="T99" fmla="*/ 2147483647 h 1281"/>
                <a:gd name="T100" fmla="*/ 2147483647 w 1104"/>
                <a:gd name="T101" fmla="*/ 2147483647 h 1281"/>
                <a:gd name="T102" fmla="*/ 2147483647 w 1104"/>
                <a:gd name="T103" fmla="*/ 2147483647 h 1281"/>
                <a:gd name="T104" fmla="*/ 2147483647 w 1104"/>
                <a:gd name="T105" fmla="*/ 2147483647 h 12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4"/>
                <a:gd name="T160" fmla="*/ 0 h 1281"/>
                <a:gd name="T161" fmla="*/ 1104 w 1104"/>
                <a:gd name="T162" fmla="*/ 1281 h 12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4" h="1281">
                  <a:moveTo>
                    <a:pt x="942" y="1280"/>
                  </a:moveTo>
                  <a:lnTo>
                    <a:pt x="1104" y="127"/>
                  </a:lnTo>
                  <a:lnTo>
                    <a:pt x="301" y="1"/>
                  </a:lnTo>
                  <a:lnTo>
                    <a:pt x="301" y="0"/>
                  </a:lnTo>
                  <a:lnTo>
                    <a:pt x="281" y="107"/>
                  </a:lnTo>
                  <a:lnTo>
                    <a:pt x="251" y="193"/>
                  </a:lnTo>
                  <a:lnTo>
                    <a:pt x="233" y="193"/>
                  </a:lnTo>
                  <a:lnTo>
                    <a:pt x="221" y="180"/>
                  </a:lnTo>
                  <a:lnTo>
                    <a:pt x="223" y="174"/>
                  </a:lnTo>
                  <a:lnTo>
                    <a:pt x="211" y="159"/>
                  </a:lnTo>
                  <a:lnTo>
                    <a:pt x="179" y="152"/>
                  </a:lnTo>
                  <a:lnTo>
                    <a:pt x="155" y="157"/>
                  </a:lnTo>
                  <a:lnTo>
                    <a:pt x="147" y="167"/>
                  </a:lnTo>
                  <a:lnTo>
                    <a:pt x="155" y="205"/>
                  </a:lnTo>
                  <a:lnTo>
                    <a:pt x="144" y="301"/>
                  </a:lnTo>
                  <a:lnTo>
                    <a:pt x="151" y="317"/>
                  </a:lnTo>
                  <a:lnTo>
                    <a:pt x="140" y="358"/>
                  </a:lnTo>
                  <a:lnTo>
                    <a:pt x="132" y="373"/>
                  </a:lnTo>
                  <a:lnTo>
                    <a:pt x="132" y="384"/>
                  </a:lnTo>
                  <a:lnTo>
                    <a:pt x="132" y="413"/>
                  </a:lnTo>
                  <a:lnTo>
                    <a:pt x="134" y="423"/>
                  </a:lnTo>
                  <a:lnTo>
                    <a:pt x="132" y="431"/>
                  </a:lnTo>
                  <a:lnTo>
                    <a:pt x="144" y="456"/>
                  </a:lnTo>
                  <a:lnTo>
                    <a:pt x="144" y="476"/>
                  </a:lnTo>
                  <a:lnTo>
                    <a:pt x="151" y="491"/>
                  </a:lnTo>
                  <a:lnTo>
                    <a:pt x="157" y="515"/>
                  </a:lnTo>
                  <a:lnTo>
                    <a:pt x="166" y="521"/>
                  </a:lnTo>
                  <a:lnTo>
                    <a:pt x="177" y="534"/>
                  </a:lnTo>
                  <a:lnTo>
                    <a:pt x="179" y="553"/>
                  </a:lnTo>
                  <a:lnTo>
                    <a:pt x="177" y="559"/>
                  </a:lnTo>
                  <a:lnTo>
                    <a:pt x="170" y="554"/>
                  </a:lnTo>
                  <a:lnTo>
                    <a:pt x="150" y="572"/>
                  </a:lnTo>
                  <a:lnTo>
                    <a:pt x="126" y="581"/>
                  </a:lnTo>
                  <a:lnTo>
                    <a:pt x="107" y="604"/>
                  </a:lnTo>
                  <a:lnTo>
                    <a:pt x="95" y="659"/>
                  </a:lnTo>
                  <a:lnTo>
                    <a:pt x="63" y="701"/>
                  </a:lnTo>
                  <a:lnTo>
                    <a:pt x="45" y="701"/>
                  </a:lnTo>
                  <a:lnTo>
                    <a:pt x="44" y="712"/>
                  </a:lnTo>
                  <a:lnTo>
                    <a:pt x="49" y="727"/>
                  </a:lnTo>
                  <a:lnTo>
                    <a:pt x="46" y="739"/>
                  </a:lnTo>
                  <a:lnTo>
                    <a:pt x="39" y="764"/>
                  </a:lnTo>
                  <a:lnTo>
                    <a:pt x="44" y="775"/>
                  </a:lnTo>
                  <a:lnTo>
                    <a:pt x="67" y="795"/>
                  </a:lnTo>
                  <a:lnTo>
                    <a:pt x="72" y="804"/>
                  </a:lnTo>
                  <a:lnTo>
                    <a:pt x="65" y="813"/>
                  </a:lnTo>
                  <a:lnTo>
                    <a:pt x="61" y="826"/>
                  </a:lnTo>
                  <a:lnTo>
                    <a:pt x="48" y="841"/>
                  </a:lnTo>
                  <a:lnTo>
                    <a:pt x="39" y="838"/>
                  </a:lnTo>
                  <a:lnTo>
                    <a:pt x="13" y="834"/>
                  </a:lnTo>
                  <a:lnTo>
                    <a:pt x="0" y="883"/>
                  </a:lnTo>
                  <a:lnTo>
                    <a:pt x="594" y="1226"/>
                  </a:lnTo>
                  <a:lnTo>
                    <a:pt x="942" y="1281"/>
                  </a:lnTo>
                  <a:lnTo>
                    <a:pt x="942" y="128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5" name="Freeform 179"/>
            <p:cNvSpPr>
              <a:spLocks/>
            </p:cNvSpPr>
            <p:nvPr/>
          </p:nvSpPr>
          <p:spPr bwMode="auto">
            <a:xfrm>
              <a:off x="1687513" y="3467100"/>
              <a:ext cx="1109662" cy="1381125"/>
            </a:xfrm>
            <a:custGeom>
              <a:avLst/>
              <a:gdLst>
                <a:gd name="T0" fmla="*/ 2147483647 w 1104"/>
                <a:gd name="T1" fmla="*/ 2147483647 h 1281"/>
                <a:gd name="T2" fmla="*/ 2147483647 w 1104"/>
                <a:gd name="T3" fmla="*/ 2147483647 h 1281"/>
                <a:gd name="T4" fmla="*/ 2147483647 w 1104"/>
                <a:gd name="T5" fmla="*/ 2147483647 h 1281"/>
                <a:gd name="T6" fmla="*/ 2147483647 w 1104"/>
                <a:gd name="T7" fmla="*/ 0 h 1281"/>
                <a:gd name="T8" fmla="*/ 2147483647 w 1104"/>
                <a:gd name="T9" fmla="*/ 2147483647 h 1281"/>
                <a:gd name="T10" fmla="*/ 2147483647 w 1104"/>
                <a:gd name="T11" fmla="*/ 2147483647 h 1281"/>
                <a:gd name="T12" fmla="*/ 2147483647 w 1104"/>
                <a:gd name="T13" fmla="*/ 2147483647 h 1281"/>
                <a:gd name="T14" fmla="*/ 2147483647 w 1104"/>
                <a:gd name="T15" fmla="*/ 2147483647 h 1281"/>
                <a:gd name="T16" fmla="*/ 2147483647 w 1104"/>
                <a:gd name="T17" fmla="*/ 2147483647 h 1281"/>
                <a:gd name="T18" fmla="*/ 2147483647 w 1104"/>
                <a:gd name="T19" fmla="*/ 2147483647 h 1281"/>
                <a:gd name="T20" fmla="*/ 2147483647 w 1104"/>
                <a:gd name="T21" fmla="*/ 2147483647 h 1281"/>
                <a:gd name="T22" fmla="*/ 2147483647 w 1104"/>
                <a:gd name="T23" fmla="*/ 2147483647 h 1281"/>
                <a:gd name="T24" fmla="*/ 2147483647 w 1104"/>
                <a:gd name="T25" fmla="*/ 2147483647 h 1281"/>
                <a:gd name="T26" fmla="*/ 2147483647 w 1104"/>
                <a:gd name="T27" fmla="*/ 2147483647 h 1281"/>
                <a:gd name="T28" fmla="*/ 2147483647 w 1104"/>
                <a:gd name="T29" fmla="*/ 2147483647 h 1281"/>
                <a:gd name="T30" fmla="*/ 2147483647 w 1104"/>
                <a:gd name="T31" fmla="*/ 2147483647 h 1281"/>
                <a:gd name="T32" fmla="*/ 2147483647 w 1104"/>
                <a:gd name="T33" fmla="*/ 2147483647 h 1281"/>
                <a:gd name="T34" fmla="*/ 2147483647 w 1104"/>
                <a:gd name="T35" fmla="*/ 2147483647 h 1281"/>
                <a:gd name="T36" fmla="*/ 2147483647 w 1104"/>
                <a:gd name="T37" fmla="*/ 2147483647 h 1281"/>
                <a:gd name="T38" fmla="*/ 2147483647 w 1104"/>
                <a:gd name="T39" fmla="*/ 2147483647 h 1281"/>
                <a:gd name="T40" fmla="*/ 2147483647 w 1104"/>
                <a:gd name="T41" fmla="*/ 2147483647 h 1281"/>
                <a:gd name="T42" fmla="*/ 2147483647 w 1104"/>
                <a:gd name="T43" fmla="*/ 2147483647 h 1281"/>
                <a:gd name="T44" fmla="*/ 2147483647 w 1104"/>
                <a:gd name="T45" fmla="*/ 2147483647 h 1281"/>
                <a:gd name="T46" fmla="*/ 2147483647 w 1104"/>
                <a:gd name="T47" fmla="*/ 2147483647 h 1281"/>
                <a:gd name="T48" fmla="*/ 2147483647 w 1104"/>
                <a:gd name="T49" fmla="*/ 2147483647 h 1281"/>
                <a:gd name="T50" fmla="*/ 2147483647 w 1104"/>
                <a:gd name="T51" fmla="*/ 2147483647 h 1281"/>
                <a:gd name="T52" fmla="*/ 2147483647 w 1104"/>
                <a:gd name="T53" fmla="*/ 2147483647 h 1281"/>
                <a:gd name="T54" fmla="*/ 2147483647 w 1104"/>
                <a:gd name="T55" fmla="*/ 2147483647 h 1281"/>
                <a:gd name="T56" fmla="*/ 2147483647 w 1104"/>
                <a:gd name="T57" fmla="*/ 2147483647 h 1281"/>
                <a:gd name="T58" fmla="*/ 2147483647 w 1104"/>
                <a:gd name="T59" fmla="*/ 2147483647 h 1281"/>
                <a:gd name="T60" fmla="*/ 2147483647 w 1104"/>
                <a:gd name="T61" fmla="*/ 2147483647 h 1281"/>
                <a:gd name="T62" fmla="*/ 2147483647 w 1104"/>
                <a:gd name="T63" fmla="*/ 2147483647 h 1281"/>
                <a:gd name="T64" fmla="*/ 2147483647 w 1104"/>
                <a:gd name="T65" fmla="*/ 2147483647 h 1281"/>
                <a:gd name="T66" fmla="*/ 2147483647 w 1104"/>
                <a:gd name="T67" fmla="*/ 2147483647 h 1281"/>
                <a:gd name="T68" fmla="*/ 2147483647 w 1104"/>
                <a:gd name="T69" fmla="*/ 2147483647 h 1281"/>
                <a:gd name="T70" fmla="*/ 2147483647 w 1104"/>
                <a:gd name="T71" fmla="*/ 2147483647 h 1281"/>
                <a:gd name="T72" fmla="*/ 2147483647 w 1104"/>
                <a:gd name="T73" fmla="*/ 2147483647 h 1281"/>
                <a:gd name="T74" fmla="*/ 2147483647 w 1104"/>
                <a:gd name="T75" fmla="*/ 2147483647 h 1281"/>
                <a:gd name="T76" fmla="*/ 2147483647 w 1104"/>
                <a:gd name="T77" fmla="*/ 2147483647 h 1281"/>
                <a:gd name="T78" fmla="*/ 2147483647 w 1104"/>
                <a:gd name="T79" fmla="*/ 2147483647 h 1281"/>
                <a:gd name="T80" fmla="*/ 2147483647 w 1104"/>
                <a:gd name="T81" fmla="*/ 2147483647 h 1281"/>
                <a:gd name="T82" fmla="*/ 2147483647 w 1104"/>
                <a:gd name="T83" fmla="*/ 2147483647 h 1281"/>
                <a:gd name="T84" fmla="*/ 2147483647 w 1104"/>
                <a:gd name="T85" fmla="*/ 2147483647 h 1281"/>
                <a:gd name="T86" fmla="*/ 2147483647 w 1104"/>
                <a:gd name="T87" fmla="*/ 2147483647 h 1281"/>
                <a:gd name="T88" fmla="*/ 2147483647 w 1104"/>
                <a:gd name="T89" fmla="*/ 2147483647 h 1281"/>
                <a:gd name="T90" fmla="*/ 2147483647 w 1104"/>
                <a:gd name="T91" fmla="*/ 2147483647 h 1281"/>
                <a:gd name="T92" fmla="*/ 2147483647 w 1104"/>
                <a:gd name="T93" fmla="*/ 2147483647 h 1281"/>
                <a:gd name="T94" fmla="*/ 2147483647 w 1104"/>
                <a:gd name="T95" fmla="*/ 2147483647 h 1281"/>
                <a:gd name="T96" fmla="*/ 2147483647 w 1104"/>
                <a:gd name="T97" fmla="*/ 2147483647 h 1281"/>
                <a:gd name="T98" fmla="*/ 0 w 1104"/>
                <a:gd name="T99" fmla="*/ 2147483647 h 1281"/>
                <a:gd name="T100" fmla="*/ 2147483647 w 1104"/>
                <a:gd name="T101" fmla="*/ 2147483647 h 1281"/>
                <a:gd name="T102" fmla="*/ 2147483647 w 1104"/>
                <a:gd name="T103" fmla="*/ 2147483647 h 1281"/>
                <a:gd name="T104" fmla="*/ 2147483647 w 1104"/>
                <a:gd name="T105" fmla="*/ 2147483647 h 12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4"/>
                <a:gd name="T160" fmla="*/ 0 h 1281"/>
                <a:gd name="T161" fmla="*/ 1104 w 1104"/>
                <a:gd name="T162" fmla="*/ 1281 h 12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4" h="1281">
                  <a:moveTo>
                    <a:pt x="942" y="1280"/>
                  </a:moveTo>
                  <a:lnTo>
                    <a:pt x="1104" y="127"/>
                  </a:lnTo>
                  <a:lnTo>
                    <a:pt x="301" y="1"/>
                  </a:lnTo>
                  <a:lnTo>
                    <a:pt x="301" y="0"/>
                  </a:lnTo>
                  <a:lnTo>
                    <a:pt x="281" y="107"/>
                  </a:lnTo>
                  <a:lnTo>
                    <a:pt x="251" y="193"/>
                  </a:lnTo>
                  <a:lnTo>
                    <a:pt x="233" y="193"/>
                  </a:lnTo>
                  <a:lnTo>
                    <a:pt x="221" y="180"/>
                  </a:lnTo>
                  <a:lnTo>
                    <a:pt x="223" y="174"/>
                  </a:lnTo>
                  <a:lnTo>
                    <a:pt x="211" y="159"/>
                  </a:lnTo>
                  <a:lnTo>
                    <a:pt x="179" y="152"/>
                  </a:lnTo>
                  <a:lnTo>
                    <a:pt x="155" y="157"/>
                  </a:lnTo>
                  <a:lnTo>
                    <a:pt x="147" y="167"/>
                  </a:lnTo>
                  <a:lnTo>
                    <a:pt x="155" y="205"/>
                  </a:lnTo>
                  <a:lnTo>
                    <a:pt x="144" y="301"/>
                  </a:lnTo>
                  <a:lnTo>
                    <a:pt x="151" y="317"/>
                  </a:lnTo>
                  <a:lnTo>
                    <a:pt x="140" y="358"/>
                  </a:lnTo>
                  <a:lnTo>
                    <a:pt x="132" y="373"/>
                  </a:lnTo>
                  <a:lnTo>
                    <a:pt x="132" y="384"/>
                  </a:lnTo>
                  <a:lnTo>
                    <a:pt x="132" y="413"/>
                  </a:lnTo>
                  <a:lnTo>
                    <a:pt x="134" y="423"/>
                  </a:lnTo>
                  <a:lnTo>
                    <a:pt x="132" y="431"/>
                  </a:lnTo>
                  <a:lnTo>
                    <a:pt x="144" y="456"/>
                  </a:lnTo>
                  <a:lnTo>
                    <a:pt x="144" y="476"/>
                  </a:lnTo>
                  <a:lnTo>
                    <a:pt x="151" y="491"/>
                  </a:lnTo>
                  <a:lnTo>
                    <a:pt x="157" y="515"/>
                  </a:lnTo>
                  <a:lnTo>
                    <a:pt x="166" y="521"/>
                  </a:lnTo>
                  <a:lnTo>
                    <a:pt x="177" y="534"/>
                  </a:lnTo>
                  <a:lnTo>
                    <a:pt x="179" y="553"/>
                  </a:lnTo>
                  <a:lnTo>
                    <a:pt x="177" y="559"/>
                  </a:lnTo>
                  <a:lnTo>
                    <a:pt x="170" y="554"/>
                  </a:lnTo>
                  <a:lnTo>
                    <a:pt x="150" y="572"/>
                  </a:lnTo>
                  <a:lnTo>
                    <a:pt x="126" y="581"/>
                  </a:lnTo>
                  <a:lnTo>
                    <a:pt x="107" y="604"/>
                  </a:lnTo>
                  <a:lnTo>
                    <a:pt x="95" y="659"/>
                  </a:lnTo>
                  <a:lnTo>
                    <a:pt x="63" y="701"/>
                  </a:lnTo>
                  <a:lnTo>
                    <a:pt x="45" y="701"/>
                  </a:lnTo>
                  <a:lnTo>
                    <a:pt x="44" y="712"/>
                  </a:lnTo>
                  <a:lnTo>
                    <a:pt x="49" y="727"/>
                  </a:lnTo>
                  <a:lnTo>
                    <a:pt x="46" y="739"/>
                  </a:lnTo>
                  <a:lnTo>
                    <a:pt x="39" y="764"/>
                  </a:lnTo>
                  <a:lnTo>
                    <a:pt x="44" y="775"/>
                  </a:lnTo>
                  <a:lnTo>
                    <a:pt x="67" y="795"/>
                  </a:lnTo>
                  <a:lnTo>
                    <a:pt x="72" y="804"/>
                  </a:lnTo>
                  <a:lnTo>
                    <a:pt x="65" y="813"/>
                  </a:lnTo>
                  <a:lnTo>
                    <a:pt x="61" y="826"/>
                  </a:lnTo>
                  <a:lnTo>
                    <a:pt x="48" y="841"/>
                  </a:lnTo>
                  <a:lnTo>
                    <a:pt x="39" y="838"/>
                  </a:lnTo>
                  <a:lnTo>
                    <a:pt x="13" y="834"/>
                  </a:lnTo>
                  <a:lnTo>
                    <a:pt x="0" y="883"/>
                  </a:lnTo>
                  <a:lnTo>
                    <a:pt x="594" y="1226"/>
                  </a:lnTo>
                  <a:lnTo>
                    <a:pt x="942" y="1281"/>
                  </a:lnTo>
                  <a:lnTo>
                    <a:pt x="942" y="128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6" name="Freeform 180"/>
            <p:cNvSpPr>
              <a:spLocks/>
            </p:cNvSpPr>
            <p:nvPr/>
          </p:nvSpPr>
          <p:spPr bwMode="auto">
            <a:xfrm>
              <a:off x="2797175" y="2727325"/>
              <a:ext cx="1184275" cy="1004888"/>
            </a:xfrm>
            <a:custGeom>
              <a:avLst/>
              <a:gdLst>
                <a:gd name="T0" fmla="*/ 0 w 1177"/>
                <a:gd name="T1" fmla="*/ 2147483647 h 931"/>
                <a:gd name="T2" fmla="*/ 2147483647 w 1177"/>
                <a:gd name="T3" fmla="*/ 0 h 931"/>
                <a:gd name="T4" fmla="*/ 2147483647 w 1177"/>
                <a:gd name="T5" fmla="*/ 2147483647 h 931"/>
                <a:gd name="T6" fmla="*/ 2147483647 w 1177"/>
                <a:gd name="T7" fmla="*/ 2147483647 h 931"/>
                <a:gd name="T8" fmla="*/ 2147483647 w 1177"/>
                <a:gd name="T9" fmla="*/ 2147483647 h 931"/>
                <a:gd name="T10" fmla="*/ 2147483647 w 1177"/>
                <a:gd name="T11" fmla="*/ 2147483647 h 931"/>
                <a:gd name="T12" fmla="*/ 2147483647 w 1177"/>
                <a:gd name="T13" fmla="*/ 2147483647 h 931"/>
                <a:gd name="T14" fmla="*/ 0 w 1177"/>
                <a:gd name="T15" fmla="*/ 2147483647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7"/>
                <a:gd name="T25" fmla="*/ 0 h 931"/>
                <a:gd name="T26" fmla="*/ 1177 w 1177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7" h="931">
                  <a:moveTo>
                    <a:pt x="0" y="812"/>
                  </a:moveTo>
                  <a:lnTo>
                    <a:pt x="112" y="0"/>
                  </a:lnTo>
                  <a:lnTo>
                    <a:pt x="872" y="83"/>
                  </a:lnTo>
                  <a:lnTo>
                    <a:pt x="1177" y="108"/>
                  </a:lnTo>
                  <a:lnTo>
                    <a:pt x="1166" y="313"/>
                  </a:lnTo>
                  <a:lnTo>
                    <a:pt x="1130" y="931"/>
                  </a:lnTo>
                  <a:lnTo>
                    <a:pt x="972" y="921"/>
                  </a:lnTo>
                  <a:lnTo>
                    <a:pt x="0" y="8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7" name="Freeform 181"/>
            <p:cNvSpPr>
              <a:spLocks/>
            </p:cNvSpPr>
            <p:nvPr/>
          </p:nvSpPr>
          <p:spPr bwMode="auto">
            <a:xfrm>
              <a:off x="2797175" y="2727325"/>
              <a:ext cx="1184275" cy="1004888"/>
            </a:xfrm>
            <a:custGeom>
              <a:avLst/>
              <a:gdLst>
                <a:gd name="T0" fmla="*/ 0 w 1177"/>
                <a:gd name="T1" fmla="*/ 2147483647 h 931"/>
                <a:gd name="T2" fmla="*/ 2147483647 w 1177"/>
                <a:gd name="T3" fmla="*/ 0 h 931"/>
                <a:gd name="T4" fmla="*/ 2147483647 w 1177"/>
                <a:gd name="T5" fmla="*/ 2147483647 h 931"/>
                <a:gd name="T6" fmla="*/ 2147483647 w 1177"/>
                <a:gd name="T7" fmla="*/ 2147483647 h 931"/>
                <a:gd name="T8" fmla="*/ 2147483647 w 1177"/>
                <a:gd name="T9" fmla="*/ 2147483647 h 931"/>
                <a:gd name="T10" fmla="*/ 2147483647 w 1177"/>
                <a:gd name="T11" fmla="*/ 2147483647 h 931"/>
                <a:gd name="T12" fmla="*/ 2147483647 w 1177"/>
                <a:gd name="T13" fmla="*/ 2147483647 h 931"/>
                <a:gd name="T14" fmla="*/ 0 w 1177"/>
                <a:gd name="T15" fmla="*/ 2147483647 h 9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7"/>
                <a:gd name="T25" fmla="*/ 0 h 931"/>
                <a:gd name="T26" fmla="*/ 1177 w 1177"/>
                <a:gd name="T27" fmla="*/ 931 h 9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7" h="931">
                  <a:moveTo>
                    <a:pt x="0" y="812"/>
                  </a:moveTo>
                  <a:lnTo>
                    <a:pt x="112" y="0"/>
                  </a:lnTo>
                  <a:lnTo>
                    <a:pt x="872" y="83"/>
                  </a:lnTo>
                  <a:lnTo>
                    <a:pt x="1177" y="108"/>
                  </a:lnTo>
                  <a:lnTo>
                    <a:pt x="1166" y="313"/>
                  </a:lnTo>
                  <a:lnTo>
                    <a:pt x="1130" y="931"/>
                  </a:lnTo>
                  <a:lnTo>
                    <a:pt x="972" y="921"/>
                  </a:lnTo>
                  <a:lnTo>
                    <a:pt x="0" y="812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8" name="Freeform 182"/>
            <p:cNvSpPr>
              <a:spLocks/>
            </p:cNvSpPr>
            <p:nvPr/>
          </p:nvSpPr>
          <p:spPr bwMode="auto">
            <a:xfrm>
              <a:off x="2633663" y="3603625"/>
              <a:ext cx="1141412" cy="1260475"/>
            </a:xfrm>
            <a:custGeom>
              <a:avLst/>
              <a:gdLst>
                <a:gd name="T0" fmla="*/ 2147483647 w 1134"/>
                <a:gd name="T1" fmla="*/ 0 h 1171"/>
                <a:gd name="T2" fmla="*/ 0 w 1134"/>
                <a:gd name="T3" fmla="*/ 2147483647 h 1171"/>
                <a:gd name="T4" fmla="*/ 0 w 1134"/>
                <a:gd name="T5" fmla="*/ 2147483647 h 1171"/>
                <a:gd name="T6" fmla="*/ 2147483647 w 1134"/>
                <a:gd name="T7" fmla="*/ 2147483647 h 1171"/>
                <a:gd name="T8" fmla="*/ 2147483647 w 1134"/>
                <a:gd name="T9" fmla="*/ 2147483647 h 1171"/>
                <a:gd name="T10" fmla="*/ 2147483647 w 1134"/>
                <a:gd name="T11" fmla="*/ 2147483647 h 1171"/>
                <a:gd name="T12" fmla="*/ 2147483647 w 1134"/>
                <a:gd name="T13" fmla="*/ 2147483647 h 1171"/>
                <a:gd name="T14" fmla="*/ 2147483647 w 1134"/>
                <a:gd name="T15" fmla="*/ 2147483647 h 1171"/>
                <a:gd name="T16" fmla="*/ 2147483647 w 1134"/>
                <a:gd name="T17" fmla="*/ 2147483647 h 1171"/>
                <a:gd name="T18" fmla="*/ 2147483647 w 1134"/>
                <a:gd name="T19" fmla="*/ 2147483647 h 1171"/>
                <a:gd name="T20" fmla="*/ 2147483647 w 1134"/>
                <a:gd name="T21" fmla="*/ 2147483647 h 1171"/>
                <a:gd name="T22" fmla="*/ 2147483647 w 1134"/>
                <a:gd name="T23" fmla="*/ 2147483647 h 1171"/>
                <a:gd name="T24" fmla="*/ 2147483647 w 1134"/>
                <a:gd name="T25" fmla="*/ 2147483647 h 1171"/>
                <a:gd name="T26" fmla="*/ 2147483647 w 1134"/>
                <a:gd name="T27" fmla="*/ 2147483647 h 1171"/>
                <a:gd name="T28" fmla="*/ 2147483647 w 1134"/>
                <a:gd name="T29" fmla="*/ 2147483647 h 1171"/>
                <a:gd name="T30" fmla="*/ 2147483647 w 1134"/>
                <a:gd name="T31" fmla="*/ 2147483647 h 1171"/>
                <a:gd name="T32" fmla="*/ 2147483647 w 1134"/>
                <a:gd name="T33" fmla="*/ 0 h 1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4"/>
                <a:gd name="T52" fmla="*/ 0 h 1171"/>
                <a:gd name="T53" fmla="*/ 1134 w 1134"/>
                <a:gd name="T54" fmla="*/ 1171 h 1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4" h="1171">
                  <a:moveTo>
                    <a:pt x="162" y="0"/>
                  </a:moveTo>
                  <a:lnTo>
                    <a:pt x="0" y="1153"/>
                  </a:lnTo>
                  <a:lnTo>
                    <a:pt x="0" y="1154"/>
                  </a:lnTo>
                  <a:lnTo>
                    <a:pt x="148" y="1171"/>
                  </a:lnTo>
                  <a:lnTo>
                    <a:pt x="160" y="1080"/>
                  </a:lnTo>
                  <a:lnTo>
                    <a:pt x="441" y="1116"/>
                  </a:lnTo>
                  <a:lnTo>
                    <a:pt x="438" y="1113"/>
                  </a:lnTo>
                  <a:lnTo>
                    <a:pt x="430" y="1097"/>
                  </a:lnTo>
                  <a:lnTo>
                    <a:pt x="438" y="1085"/>
                  </a:lnTo>
                  <a:lnTo>
                    <a:pt x="436" y="1080"/>
                  </a:lnTo>
                  <a:lnTo>
                    <a:pt x="430" y="1075"/>
                  </a:lnTo>
                  <a:lnTo>
                    <a:pt x="435" y="1071"/>
                  </a:lnTo>
                  <a:lnTo>
                    <a:pt x="1046" y="1130"/>
                  </a:lnTo>
                  <a:lnTo>
                    <a:pt x="1119" y="208"/>
                  </a:lnTo>
                  <a:lnTo>
                    <a:pt x="1129" y="208"/>
                  </a:lnTo>
                  <a:lnTo>
                    <a:pt x="1134" y="109"/>
                  </a:lnTo>
                  <a:lnTo>
                    <a:pt x="162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29" name="Freeform 183"/>
            <p:cNvSpPr>
              <a:spLocks/>
            </p:cNvSpPr>
            <p:nvPr/>
          </p:nvSpPr>
          <p:spPr bwMode="auto">
            <a:xfrm>
              <a:off x="2633663" y="3603625"/>
              <a:ext cx="1141412" cy="1260475"/>
            </a:xfrm>
            <a:custGeom>
              <a:avLst/>
              <a:gdLst>
                <a:gd name="T0" fmla="*/ 2147483647 w 1134"/>
                <a:gd name="T1" fmla="*/ 0 h 1171"/>
                <a:gd name="T2" fmla="*/ 0 w 1134"/>
                <a:gd name="T3" fmla="*/ 2147483647 h 1171"/>
                <a:gd name="T4" fmla="*/ 0 w 1134"/>
                <a:gd name="T5" fmla="*/ 2147483647 h 1171"/>
                <a:gd name="T6" fmla="*/ 2147483647 w 1134"/>
                <a:gd name="T7" fmla="*/ 2147483647 h 1171"/>
                <a:gd name="T8" fmla="*/ 2147483647 w 1134"/>
                <a:gd name="T9" fmla="*/ 2147483647 h 1171"/>
                <a:gd name="T10" fmla="*/ 2147483647 w 1134"/>
                <a:gd name="T11" fmla="*/ 2147483647 h 1171"/>
                <a:gd name="T12" fmla="*/ 2147483647 w 1134"/>
                <a:gd name="T13" fmla="*/ 2147483647 h 1171"/>
                <a:gd name="T14" fmla="*/ 2147483647 w 1134"/>
                <a:gd name="T15" fmla="*/ 2147483647 h 1171"/>
                <a:gd name="T16" fmla="*/ 2147483647 w 1134"/>
                <a:gd name="T17" fmla="*/ 2147483647 h 1171"/>
                <a:gd name="T18" fmla="*/ 2147483647 w 1134"/>
                <a:gd name="T19" fmla="*/ 2147483647 h 1171"/>
                <a:gd name="T20" fmla="*/ 2147483647 w 1134"/>
                <a:gd name="T21" fmla="*/ 2147483647 h 1171"/>
                <a:gd name="T22" fmla="*/ 2147483647 w 1134"/>
                <a:gd name="T23" fmla="*/ 2147483647 h 1171"/>
                <a:gd name="T24" fmla="*/ 2147483647 w 1134"/>
                <a:gd name="T25" fmla="*/ 2147483647 h 1171"/>
                <a:gd name="T26" fmla="*/ 2147483647 w 1134"/>
                <a:gd name="T27" fmla="*/ 2147483647 h 1171"/>
                <a:gd name="T28" fmla="*/ 2147483647 w 1134"/>
                <a:gd name="T29" fmla="*/ 2147483647 h 1171"/>
                <a:gd name="T30" fmla="*/ 2147483647 w 1134"/>
                <a:gd name="T31" fmla="*/ 2147483647 h 1171"/>
                <a:gd name="T32" fmla="*/ 2147483647 w 1134"/>
                <a:gd name="T33" fmla="*/ 0 h 11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4"/>
                <a:gd name="T52" fmla="*/ 0 h 1171"/>
                <a:gd name="T53" fmla="*/ 1134 w 1134"/>
                <a:gd name="T54" fmla="*/ 1171 h 11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4" h="1171">
                  <a:moveTo>
                    <a:pt x="162" y="0"/>
                  </a:moveTo>
                  <a:lnTo>
                    <a:pt x="0" y="1153"/>
                  </a:lnTo>
                  <a:lnTo>
                    <a:pt x="0" y="1154"/>
                  </a:lnTo>
                  <a:lnTo>
                    <a:pt x="148" y="1171"/>
                  </a:lnTo>
                  <a:lnTo>
                    <a:pt x="160" y="1080"/>
                  </a:lnTo>
                  <a:lnTo>
                    <a:pt x="441" y="1116"/>
                  </a:lnTo>
                  <a:lnTo>
                    <a:pt x="438" y="1113"/>
                  </a:lnTo>
                  <a:lnTo>
                    <a:pt x="430" y="1097"/>
                  </a:lnTo>
                  <a:lnTo>
                    <a:pt x="438" y="1085"/>
                  </a:lnTo>
                  <a:lnTo>
                    <a:pt x="436" y="1080"/>
                  </a:lnTo>
                  <a:lnTo>
                    <a:pt x="430" y="1075"/>
                  </a:lnTo>
                  <a:lnTo>
                    <a:pt x="435" y="1071"/>
                  </a:lnTo>
                  <a:lnTo>
                    <a:pt x="1046" y="1130"/>
                  </a:lnTo>
                  <a:lnTo>
                    <a:pt x="1119" y="208"/>
                  </a:lnTo>
                  <a:lnTo>
                    <a:pt x="1129" y="208"/>
                  </a:lnTo>
                  <a:lnTo>
                    <a:pt x="1134" y="109"/>
                  </a:lnTo>
                  <a:lnTo>
                    <a:pt x="162" y="0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0" name="Freeform 184"/>
            <p:cNvSpPr>
              <a:spLocks/>
            </p:cNvSpPr>
            <p:nvPr/>
          </p:nvSpPr>
          <p:spPr bwMode="auto">
            <a:xfrm>
              <a:off x="3760788" y="1058863"/>
              <a:ext cx="1068387" cy="719137"/>
            </a:xfrm>
            <a:custGeom>
              <a:avLst/>
              <a:gdLst>
                <a:gd name="T0" fmla="*/ 0 w 1065"/>
                <a:gd name="T1" fmla="*/ 2147483647 h 666"/>
                <a:gd name="T2" fmla="*/ 2147483647 w 1065"/>
                <a:gd name="T3" fmla="*/ 0 h 666"/>
                <a:gd name="T4" fmla="*/ 2147483647 w 1065"/>
                <a:gd name="T5" fmla="*/ 2147483647 h 666"/>
                <a:gd name="T6" fmla="*/ 2147483647 w 1065"/>
                <a:gd name="T7" fmla="*/ 2147483647 h 666"/>
                <a:gd name="T8" fmla="*/ 2147483647 w 1065"/>
                <a:gd name="T9" fmla="*/ 2147483647 h 666"/>
                <a:gd name="T10" fmla="*/ 2147483647 w 1065"/>
                <a:gd name="T11" fmla="*/ 2147483647 h 666"/>
                <a:gd name="T12" fmla="*/ 2147483647 w 1065"/>
                <a:gd name="T13" fmla="*/ 2147483647 h 666"/>
                <a:gd name="T14" fmla="*/ 2147483647 w 1065"/>
                <a:gd name="T15" fmla="*/ 2147483647 h 666"/>
                <a:gd name="T16" fmla="*/ 2147483647 w 1065"/>
                <a:gd name="T17" fmla="*/ 2147483647 h 666"/>
                <a:gd name="T18" fmla="*/ 2147483647 w 1065"/>
                <a:gd name="T19" fmla="*/ 2147483647 h 666"/>
                <a:gd name="T20" fmla="*/ 2147483647 w 1065"/>
                <a:gd name="T21" fmla="*/ 2147483647 h 666"/>
                <a:gd name="T22" fmla="*/ 2147483647 w 1065"/>
                <a:gd name="T23" fmla="*/ 2147483647 h 666"/>
                <a:gd name="T24" fmla="*/ 2147483647 w 1065"/>
                <a:gd name="T25" fmla="*/ 2147483647 h 666"/>
                <a:gd name="T26" fmla="*/ 2147483647 w 1065"/>
                <a:gd name="T27" fmla="*/ 2147483647 h 666"/>
                <a:gd name="T28" fmla="*/ 2147483647 w 1065"/>
                <a:gd name="T29" fmla="*/ 2147483647 h 666"/>
                <a:gd name="T30" fmla="*/ 2147483647 w 1065"/>
                <a:gd name="T31" fmla="*/ 2147483647 h 666"/>
                <a:gd name="T32" fmla="*/ 2147483647 w 1065"/>
                <a:gd name="T33" fmla="*/ 2147483647 h 666"/>
                <a:gd name="T34" fmla="*/ 2147483647 w 1065"/>
                <a:gd name="T35" fmla="*/ 2147483647 h 666"/>
                <a:gd name="T36" fmla="*/ 2147483647 w 1065"/>
                <a:gd name="T37" fmla="*/ 2147483647 h 666"/>
                <a:gd name="T38" fmla="*/ 0 w 1065"/>
                <a:gd name="T39" fmla="*/ 2147483647 h 6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5"/>
                <a:gd name="T61" fmla="*/ 0 h 666"/>
                <a:gd name="T62" fmla="*/ 1065 w 1065"/>
                <a:gd name="T63" fmla="*/ 666 h 6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5" h="666">
                  <a:moveTo>
                    <a:pt x="0" y="618"/>
                  </a:moveTo>
                  <a:lnTo>
                    <a:pt x="51" y="0"/>
                  </a:lnTo>
                  <a:lnTo>
                    <a:pt x="520" y="33"/>
                  </a:lnTo>
                  <a:lnTo>
                    <a:pt x="980" y="46"/>
                  </a:lnTo>
                  <a:lnTo>
                    <a:pt x="981" y="61"/>
                  </a:lnTo>
                  <a:lnTo>
                    <a:pt x="996" y="110"/>
                  </a:lnTo>
                  <a:lnTo>
                    <a:pt x="990" y="124"/>
                  </a:lnTo>
                  <a:lnTo>
                    <a:pt x="986" y="159"/>
                  </a:lnTo>
                  <a:lnTo>
                    <a:pt x="988" y="216"/>
                  </a:lnTo>
                  <a:lnTo>
                    <a:pt x="1000" y="282"/>
                  </a:lnTo>
                  <a:lnTo>
                    <a:pt x="1018" y="300"/>
                  </a:lnTo>
                  <a:lnTo>
                    <a:pt x="1029" y="359"/>
                  </a:lnTo>
                  <a:lnTo>
                    <a:pt x="1033" y="462"/>
                  </a:lnTo>
                  <a:lnTo>
                    <a:pt x="1037" y="482"/>
                  </a:lnTo>
                  <a:lnTo>
                    <a:pt x="1037" y="519"/>
                  </a:lnTo>
                  <a:lnTo>
                    <a:pt x="1041" y="533"/>
                  </a:lnTo>
                  <a:lnTo>
                    <a:pt x="1065" y="608"/>
                  </a:lnTo>
                  <a:lnTo>
                    <a:pt x="1062" y="635"/>
                  </a:lnTo>
                  <a:lnTo>
                    <a:pt x="1063" y="666"/>
                  </a:lnTo>
                  <a:lnTo>
                    <a:pt x="0" y="618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1" name="Freeform 188"/>
            <p:cNvSpPr>
              <a:spLocks/>
            </p:cNvSpPr>
            <p:nvPr/>
          </p:nvSpPr>
          <p:spPr bwMode="auto">
            <a:xfrm>
              <a:off x="3673475" y="2374900"/>
              <a:ext cx="1344613" cy="714375"/>
            </a:xfrm>
            <a:custGeom>
              <a:avLst/>
              <a:gdLst>
                <a:gd name="T0" fmla="*/ 0 w 1338"/>
                <a:gd name="T1" fmla="*/ 2147483647 h 663"/>
                <a:gd name="T2" fmla="*/ 2147483647 w 1338"/>
                <a:gd name="T3" fmla="*/ 0 h 663"/>
                <a:gd name="T4" fmla="*/ 2147483647 w 1338"/>
                <a:gd name="T5" fmla="*/ 2147483647 h 663"/>
                <a:gd name="T6" fmla="*/ 2147483647 w 1338"/>
                <a:gd name="T7" fmla="*/ 2147483647 h 663"/>
                <a:gd name="T8" fmla="*/ 2147483647 w 1338"/>
                <a:gd name="T9" fmla="*/ 2147483647 h 663"/>
                <a:gd name="T10" fmla="*/ 2147483647 w 1338"/>
                <a:gd name="T11" fmla="*/ 2147483647 h 663"/>
                <a:gd name="T12" fmla="*/ 2147483647 w 1338"/>
                <a:gd name="T13" fmla="*/ 2147483647 h 663"/>
                <a:gd name="T14" fmla="*/ 2147483647 w 1338"/>
                <a:gd name="T15" fmla="*/ 2147483647 h 663"/>
                <a:gd name="T16" fmla="*/ 2147483647 w 1338"/>
                <a:gd name="T17" fmla="*/ 2147483647 h 663"/>
                <a:gd name="T18" fmla="*/ 2147483647 w 1338"/>
                <a:gd name="T19" fmla="*/ 2147483647 h 663"/>
                <a:gd name="T20" fmla="*/ 2147483647 w 1338"/>
                <a:gd name="T21" fmla="*/ 2147483647 h 663"/>
                <a:gd name="T22" fmla="*/ 2147483647 w 1338"/>
                <a:gd name="T23" fmla="*/ 2147483647 h 663"/>
                <a:gd name="T24" fmla="*/ 2147483647 w 1338"/>
                <a:gd name="T25" fmla="*/ 2147483647 h 663"/>
                <a:gd name="T26" fmla="*/ 2147483647 w 1338"/>
                <a:gd name="T27" fmla="*/ 2147483647 h 663"/>
                <a:gd name="T28" fmla="*/ 2147483647 w 1338"/>
                <a:gd name="T29" fmla="*/ 2147483647 h 663"/>
                <a:gd name="T30" fmla="*/ 2147483647 w 1338"/>
                <a:gd name="T31" fmla="*/ 2147483647 h 663"/>
                <a:gd name="T32" fmla="*/ 2147483647 w 1338"/>
                <a:gd name="T33" fmla="*/ 2147483647 h 663"/>
                <a:gd name="T34" fmla="*/ 2147483647 w 1338"/>
                <a:gd name="T35" fmla="*/ 2147483647 h 663"/>
                <a:gd name="T36" fmla="*/ 2147483647 w 1338"/>
                <a:gd name="T37" fmla="*/ 2147483647 h 663"/>
                <a:gd name="T38" fmla="*/ 2147483647 w 1338"/>
                <a:gd name="T39" fmla="*/ 2147483647 h 663"/>
                <a:gd name="T40" fmla="*/ 2147483647 w 1338"/>
                <a:gd name="T41" fmla="*/ 2147483647 h 663"/>
                <a:gd name="T42" fmla="*/ 2147483647 w 1338"/>
                <a:gd name="T43" fmla="*/ 2147483647 h 663"/>
                <a:gd name="T44" fmla="*/ 2147483647 w 1338"/>
                <a:gd name="T45" fmla="*/ 2147483647 h 663"/>
                <a:gd name="T46" fmla="*/ 2147483647 w 1338"/>
                <a:gd name="T47" fmla="*/ 2147483647 h 663"/>
                <a:gd name="T48" fmla="*/ 2147483647 w 1338"/>
                <a:gd name="T49" fmla="*/ 2147483647 h 663"/>
                <a:gd name="T50" fmla="*/ 2147483647 w 1338"/>
                <a:gd name="T51" fmla="*/ 2147483647 h 663"/>
                <a:gd name="T52" fmla="*/ 2147483647 w 1338"/>
                <a:gd name="T53" fmla="*/ 2147483647 h 663"/>
                <a:gd name="T54" fmla="*/ 2147483647 w 1338"/>
                <a:gd name="T55" fmla="*/ 2147483647 h 663"/>
                <a:gd name="T56" fmla="*/ 2147483647 w 1338"/>
                <a:gd name="T57" fmla="*/ 2147483647 h 663"/>
                <a:gd name="T58" fmla="*/ 2147483647 w 1338"/>
                <a:gd name="T59" fmla="*/ 2147483647 h 663"/>
                <a:gd name="T60" fmla="*/ 2147483647 w 1338"/>
                <a:gd name="T61" fmla="*/ 2147483647 h 663"/>
                <a:gd name="T62" fmla="*/ 2147483647 w 1338"/>
                <a:gd name="T63" fmla="*/ 2147483647 h 663"/>
                <a:gd name="T64" fmla="*/ 2147483647 w 1338"/>
                <a:gd name="T65" fmla="*/ 2147483647 h 663"/>
                <a:gd name="T66" fmla="*/ 2147483647 w 1338"/>
                <a:gd name="T67" fmla="*/ 2147483647 h 663"/>
                <a:gd name="T68" fmla="*/ 2147483647 w 1338"/>
                <a:gd name="T69" fmla="*/ 2147483647 h 663"/>
                <a:gd name="T70" fmla="*/ 2147483647 w 1338"/>
                <a:gd name="T71" fmla="*/ 2147483647 h 663"/>
                <a:gd name="T72" fmla="*/ 2147483647 w 1338"/>
                <a:gd name="T73" fmla="*/ 2147483647 h 663"/>
                <a:gd name="T74" fmla="*/ 2147483647 w 1338"/>
                <a:gd name="T75" fmla="*/ 2147483647 h 663"/>
                <a:gd name="T76" fmla="*/ 2147483647 w 1338"/>
                <a:gd name="T77" fmla="*/ 2147483647 h 663"/>
                <a:gd name="T78" fmla="*/ 2147483647 w 1338"/>
                <a:gd name="T79" fmla="*/ 2147483647 h 663"/>
                <a:gd name="T80" fmla="*/ 2147483647 w 1338"/>
                <a:gd name="T81" fmla="*/ 2147483647 h 663"/>
                <a:gd name="T82" fmla="*/ 2147483647 w 1338"/>
                <a:gd name="T83" fmla="*/ 2147483647 h 663"/>
                <a:gd name="T84" fmla="*/ 2147483647 w 1338"/>
                <a:gd name="T85" fmla="*/ 2147483647 h 663"/>
                <a:gd name="T86" fmla="*/ 2147483647 w 1338"/>
                <a:gd name="T87" fmla="*/ 2147483647 h 663"/>
                <a:gd name="T88" fmla="*/ 2147483647 w 1338"/>
                <a:gd name="T89" fmla="*/ 2147483647 h 663"/>
                <a:gd name="T90" fmla="*/ 0 w 1338"/>
                <a:gd name="T91" fmla="*/ 2147483647 h 663"/>
                <a:gd name="T92" fmla="*/ 0 w 1338"/>
                <a:gd name="T93" fmla="*/ 2147483647 h 6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38"/>
                <a:gd name="T142" fmla="*/ 0 h 663"/>
                <a:gd name="T143" fmla="*/ 1338 w 1338"/>
                <a:gd name="T144" fmla="*/ 663 h 6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38" h="663">
                  <a:moveTo>
                    <a:pt x="0" y="409"/>
                  </a:moveTo>
                  <a:lnTo>
                    <a:pt x="35" y="0"/>
                  </a:lnTo>
                  <a:lnTo>
                    <a:pt x="860" y="44"/>
                  </a:lnTo>
                  <a:lnTo>
                    <a:pt x="881" y="76"/>
                  </a:lnTo>
                  <a:lnTo>
                    <a:pt x="909" y="76"/>
                  </a:lnTo>
                  <a:lnTo>
                    <a:pt x="930" y="70"/>
                  </a:lnTo>
                  <a:lnTo>
                    <a:pt x="947" y="80"/>
                  </a:lnTo>
                  <a:lnTo>
                    <a:pt x="957" y="108"/>
                  </a:lnTo>
                  <a:lnTo>
                    <a:pt x="979" y="114"/>
                  </a:lnTo>
                  <a:lnTo>
                    <a:pt x="1001" y="108"/>
                  </a:lnTo>
                  <a:lnTo>
                    <a:pt x="1022" y="92"/>
                  </a:lnTo>
                  <a:lnTo>
                    <a:pt x="1050" y="92"/>
                  </a:lnTo>
                  <a:lnTo>
                    <a:pt x="1066" y="98"/>
                  </a:lnTo>
                  <a:lnTo>
                    <a:pt x="1131" y="140"/>
                  </a:lnTo>
                  <a:lnTo>
                    <a:pt x="1163" y="162"/>
                  </a:lnTo>
                  <a:lnTo>
                    <a:pt x="1164" y="184"/>
                  </a:lnTo>
                  <a:lnTo>
                    <a:pt x="1186" y="196"/>
                  </a:lnTo>
                  <a:lnTo>
                    <a:pt x="1186" y="211"/>
                  </a:lnTo>
                  <a:lnTo>
                    <a:pt x="1175" y="238"/>
                  </a:lnTo>
                  <a:lnTo>
                    <a:pt x="1191" y="254"/>
                  </a:lnTo>
                  <a:lnTo>
                    <a:pt x="1202" y="287"/>
                  </a:lnTo>
                  <a:lnTo>
                    <a:pt x="1218" y="304"/>
                  </a:lnTo>
                  <a:lnTo>
                    <a:pt x="1213" y="320"/>
                  </a:lnTo>
                  <a:lnTo>
                    <a:pt x="1218" y="336"/>
                  </a:lnTo>
                  <a:lnTo>
                    <a:pt x="1241" y="352"/>
                  </a:lnTo>
                  <a:lnTo>
                    <a:pt x="1245" y="370"/>
                  </a:lnTo>
                  <a:lnTo>
                    <a:pt x="1241" y="386"/>
                  </a:lnTo>
                  <a:lnTo>
                    <a:pt x="1235" y="418"/>
                  </a:lnTo>
                  <a:lnTo>
                    <a:pt x="1256" y="428"/>
                  </a:lnTo>
                  <a:lnTo>
                    <a:pt x="1262" y="444"/>
                  </a:lnTo>
                  <a:lnTo>
                    <a:pt x="1251" y="461"/>
                  </a:lnTo>
                  <a:lnTo>
                    <a:pt x="1256" y="478"/>
                  </a:lnTo>
                  <a:lnTo>
                    <a:pt x="1267" y="493"/>
                  </a:lnTo>
                  <a:lnTo>
                    <a:pt x="1262" y="510"/>
                  </a:lnTo>
                  <a:lnTo>
                    <a:pt x="1267" y="531"/>
                  </a:lnTo>
                  <a:lnTo>
                    <a:pt x="1273" y="540"/>
                  </a:lnTo>
                  <a:lnTo>
                    <a:pt x="1283" y="559"/>
                  </a:lnTo>
                  <a:lnTo>
                    <a:pt x="1301" y="575"/>
                  </a:lnTo>
                  <a:lnTo>
                    <a:pt x="1305" y="602"/>
                  </a:lnTo>
                  <a:lnTo>
                    <a:pt x="1327" y="630"/>
                  </a:lnTo>
                  <a:lnTo>
                    <a:pt x="1338" y="635"/>
                  </a:lnTo>
                  <a:lnTo>
                    <a:pt x="1333" y="658"/>
                  </a:lnTo>
                  <a:lnTo>
                    <a:pt x="1335" y="663"/>
                  </a:lnTo>
                  <a:lnTo>
                    <a:pt x="294" y="639"/>
                  </a:lnTo>
                  <a:lnTo>
                    <a:pt x="305" y="434"/>
                  </a:lnTo>
                  <a:lnTo>
                    <a:pt x="0" y="40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2" name="Freeform 190"/>
            <p:cNvSpPr>
              <a:spLocks/>
            </p:cNvSpPr>
            <p:nvPr/>
          </p:nvSpPr>
          <p:spPr bwMode="auto">
            <a:xfrm>
              <a:off x="3933825" y="3067050"/>
              <a:ext cx="1206500" cy="692150"/>
            </a:xfrm>
            <a:custGeom>
              <a:avLst/>
              <a:gdLst>
                <a:gd name="T0" fmla="*/ 2147483647 w 1201"/>
                <a:gd name="T1" fmla="*/ 0 h 643"/>
                <a:gd name="T2" fmla="*/ 2147483647 w 1201"/>
                <a:gd name="T3" fmla="*/ 2147483647 h 643"/>
                <a:gd name="T4" fmla="*/ 2147483647 w 1201"/>
                <a:gd name="T5" fmla="*/ 2147483647 h 643"/>
                <a:gd name="T6" fmla="*/ 2147483647 w 1201"/>
                <a:gd name="T7" fmla="*/ 2147483647 h 643"/>
                <a:gd name="T8" fmla="*/ 2147483647 w 1201"/>
                <a:gd name="T9" fmla="*/ 2147483647 h 643"/>
                <a:gd name="T10" fmla="*/ 2147483647 w 1201"/>
                <a:gd name="T11" fmla="*/ 2147483647 h 643"/>
                <a:gd name="T12" fmla="*/ 2147483647 w 1201"/>
                <a:gd name="T13" fmla="*/ 2147483647 h 643"/>
                <a:gd name="T14" fmla="*/ 2147483647 w 1201"/>
                <a:gd name="T15" fmla="*/ 2147483647 h 643"/>
                <a:gd name="T16" fmla="*/ 2147483647 w 1201"/>
                <a:gd name="T17" fmla="*/ 2147483647 h 643"/>
                <a:gd name="T18" fmla="*/ 2147483647 w 1201"/>
                <a:gd name="T19" fmla="*/ 2147483647 h 643"/>
                <a:gd name="T20" fmla="*/ 2147483647 w 1201"/>
                <a:gd name="T21" fmla="*/ 2147483647 h 643"/>
                <a:gd name="T22" fmla="*/ 2147483647 w 1201"/>
                <a:gd name="T23" fmla="*/ 2147483647 h 643"/>
                <a:gd name="T24" fmla="*/ 0 w 1201"/>
                <a:gd name="T25" fmla="*/ 2147483647 h 643"/>
                <a:gd name="T26" fmla="*/ 2147483647 w 1201"/>
                <a:gd name="T27" fmla="*/ 0 h 6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643"/>
                <a:gd name="T44" fmla="*/ 1201 w 1201"/>
                <a:gd name="T45" fmla="*/ 643 h 6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643">
                  <a:moveTo>
                    <a:pt x="36" y="0"/>
                  </a:moveTo>
                  <a:lnTo>
                    <a:pt x="1077" y="24"/>
                  </a:lnTo>
                  <a:lnTo>
                    <a:pt x="1144" y="75"/>
                  </a:lnTo>
                  <a:lnTo>
                    <a:pt x="1125" y="100"/>
                  </a:lnTo>
                  <a:lnTo>
                    <a:pt x="1120" y="125"/>
                  </a:lnTo>
                  <a:lnTo>
                    <a:pt x="1130" y="140"/>
                  </a:lnTo>
                  <a:lnTo>
                    <a:pt x="1148" y="146"/>
                  </a:lnTo>
                  <a:lnTo>
                    <a:pt x="1157" y="182"/>
                  </a:lnTo>
                  <a:lnTo>
                    <a:pt x="1174" y="193"/>
                  </a:lnTo>
                  <a:lnTo>
                    <a:pt x="1189" y="197"/>
                  </a:lnTo>
                  <a:lnTo>
                    <a:pt x="1196" y="201"/>
                  </a:lnTo>
                  <a:lnTo>
                    <a:pt x="1201" y="643"/>
                  </a:lnTo>
                  <a:lnTo>
                    <a:pt x="0" y="618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3" name="Freeform 192"/>
            <p:cNvSpPr>
              <a:spLocks/>
            </p:cNvSpPr>
            <p:nvPr/>
          </p:nvSpPr>
          <p:spPr bwMode="auto">
            <a:xfrm>
              <a:off x="3768725" y="3719513"/>
              <a:ext cx="1401763" cy="779462"/>
            </a:xfrm>
            <a:custGeom>
              <a:avLst/>
              <a:gdLst>
                <a:gd name="T0" fmla="*/ 2147483647 w 1395"/>
                <a:gd name="T1" fmla="*/ 2147483647 h 721"/>
                <a:gd name="T2" fmla="*/ 0 w 1395"/>
                <a:gd name="T3" fmla="*/ 2147483647 h 721"/>
                <a:gd name="T4" fmla="*/ 2147483647 w 1395"/>
                <a:gd name="T5" fmla="*/ 2147483647 h 721"/>
                <a:gd name="T6" fmla="*/ 2147483647 w 1395"/>
                <a:gd name="T7" fmla="*/ 2147483647 h 721"/>
                <a:gd name="T8" fmla="*/ 2147483647 w 1395"/>
                <a:gd name="T9" fmla="*/ 2147483647 h 721"/>
                <a:gd name="T10" fmla="*/ 2147483647 w 1395"/>
                <a:gd name="T11" fmla="*/ 2147483647 h 721"/>
                <a:gd name="T12" fmla="*/ 2147483647 w 1395"/>
                <a:gd name="T13" fmla="*/ 2147483647 h 721"/>
                <a:gd name="T14" fmla="*/ 2147483647 w 1395"/>
                <a:gd name="T15" fmla="*/ 2147483647 h 721"/>
                <a:gd name="T16" fmla="*/ 2147483647 w 1395"/>
                <a:gd name="T17" fmla="*/ 2147483647 h 721"/>
                <a:gd name="T18" fmla="*/ 2147483647 w 1395"/>
                <a:gd name="T19" fmla="*/ 2147483647 h 721"/>
                <a:gd name="T20" fmla="*/ 2147483647 w 1395"/>
                <a:gd name="T21" fmla="*/ 2147483647 h 721"/>
                <a:gd name="T22" fmla="*/ 2147483647 w 1395"/>
                <a:gd name="T23" fmla="*/ 2147483647 h 721"/>
                <a:gd name="T24" fmla="*/ 2147483647 w 1395"/>
                <a:gd name="T25" fmla="*/ 2147483647 h 721"/>
                <a:gd name="T26" fmla="*/ 2147483647 w 1395"/>
                <a:gd name="T27" fmla="*/ 2147483647 h 721"/>
                <a:gd name="T28" fmla="*/ 2147483647 w 1395"/>
                <a:gd name="T29" fmla="*/ 2147483647 h 721"/>
                <a:gd name="T30" fmla="*/ 2147483647 w 1395"/>
                <a:gd name="T31" fmla="*/ 2147483647 h 721"/>
                <a:gd name="T32" fmla="*/ 2147483647 w 1395"/>
                <a:gd name="T33" fmla="*/ 2147483647 h 721"/>
                <a:gd name="T34" fmla="*/ 2147483647 w 1395"/>
                <a:gd name="T35" fmla="*/ 2147483647 h 721"/>
                <a:gd name="T36" fmla="*/ 2147483647 w 1395"/>
                <a:gd name="T37" fmla="*/ 2147483647 h 721"/>
                <a:gd name="T38" fmla="*/ 2147483647 w 1395"/>
                <a:gd name="T39" fmla="*/ 2147483647 h 721"/>
                <a:gd name="T40" fmla="*/ 2147483647 w 1395"/>
                <a:gd name="T41" fmla="*/ 2147483647 h 721"/>
                <a:gd name="T42" fmla="*/ 2147483647 w 1395"/>
                <a:gd name="T43" fmla="*/ 2147483647 h 721"/>
                <a:gd name="T44" fmla="*/ 2147483647 w 1395"/>
                <a:gd name="T45" fmla="*/ 2147483647 h 721"/>
                <a:gd name="T46" fmla="*/ 2147483647 w 1395"/>
                <a:gd name="T47" fmla="*/ 2147483647 h 721"/>
                <a:gd name="T48" fmla="*/ 2147483647 w 1395"/>
                <a:gd name="T49" fmla="*/ 2147483647 h 721"/>
                <a:gd name="T50" fmla="*/ 2147483647 w 1395"/>
                <a:gd name="T51" fmla="*/ 2147483647 h 721"/>
                <a:gd name="T52" fmla="*/ 2147483647 w 1395"/>
                <a:gd name="T53" fmla="*/ 2147483647 h 721"/>
                <a:gd name="T54" fmla="*/ 2147483647 w 1395"/>
                <a:gd name="T55" fmla="*/ 2147483647 h 721"/>
                <a:gd name="T56" fmla="*/ 2147483647 w 1395"/>
                <a:gd name="T57" fmla="*/ 2147483647 h 721"/>
                <a:gd name="T58" fmla="*/ 2147483647 w 1395"/>
                <a:gd name="T59" fmla="*/ 2147483647 h 721"/>
                <a:gd name="T60" fmla="*/ 2147483647 w 1395"/>
                <a:gd name="T61" fmla="*/ 2147483647 h 721"/>
                <a:gd name="T62" fmla="*/ 2147483647 w 1395"/>
                <a:gd name="T63" fmla="*/ 2147483647 h 721"/>
                <a:gd name="T64" fmla="*/ 2147483647 w 1395"/>
                <a:gd name="T65" fmla="*/ 2147483647 h 721"/>
                <a:gd name="T66" fmla="*/ 2147483647 w 1395"/>
                <a:gd name="T67" fmla="*/ 2147483647 h 721"/>
                <a:gd name="T68" fmla="*/ 2147483647 w 1395"/>
                <a:gd name="T69" fmla="*/ 2147483647 h 7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5"/>
                <a:gd name="T106" fmla="*/ 0 h 721"/>
                <a:gd name="T107" fmla="*/ 1395 w 1395"/>
                <a:gd name="T108" fmla="*/ 721 h 7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5" h="721">
                  <a:moveTo>
                    <a:pt x="1364" y="35"/>
                  </a:moveTo>
                  <a:lnTo>
                    <a:pt x="163" y="10"/>
                  </a:lnTo>
                  <a:lnTo>
                    <a:pt x="5" y="0"/>
                  </a:lnTo>
                  <a:lnTo>
                    <a:pt x="0" y="99"/>
                  </a:lnTo>
                  <a:lnTo>
                    <a:pt x="487" y="128"/>
                  </a:lnTo>
                  <a:lnTo>
                    <a:pt x="474" y="523"/>
                  </a:lnTo>
                  <a:lnTo>
                    <a:pt x="491" y="526"/>
                  </a:lnTo>
                  <a:lnTo>
                    <a:pt x="501" y="533"/>
                  </a:lnTo>
                  <a:lnTo>
                    <a:pt x="524" y="565"/>
                  </a:lnTo>
                  <a:lnTo>
                    <a:pt x="535" y="568"/>
                  </a:lnTo>
                  <a:lnTo>
                    <a:pt x="570" y="566"/>
                  </a:lnTo>
                  <a:lnTo>
                    <a:pt x="580" y="556"/>
                  </a:lnTo>
                  <a:lnTo>
                    <a:pt x="599" y="566"/>
                  </a:lnTo>
                  <a:lnTo>
                    <a:pt x="606" y="576"/>
                  </a:lnTo>
                  <a:lnTo>
                    <a:pt x="604" y="584"/>
                  </a:lnTo>
                  <a:lnTo>
                    <a:pt x="612" y="600"/>
                  </a:lnTo>
                  <a:lnTo>
                    <a:pt x="617" y="603"/>
                  </a:lnTo>
                  <a:lnTo>
                    <a:pt x="662" y="611"/>
                  </a:lnTo>
                  <a:lnTo>
                    <a:pt x="679" y="619"/>
                  </a:lnTo>
                  <a:lnTo>
                    <a:pt x="688" y="619"/>
                  </a:lnTo>
                  <a:lnTo>
                    <a:pt x="692" y="615"/>
                  </a:lnTo>
                  <a:lnTo>
                    <a:pt x="705" y="613"/>
                  </a:lnTo>
                  <a:lnTo>
                    <a:pt x="714" y="628"/>
                  </a:lnTo>
                  <a:lnTo>
                    <a:pt x="732" y="637"/>
                  </a:lnTo>
                  <a:lnTo>
                    <a:pt x="744" y="624"/>
                  </a:lnTo>
                  <a:lnTo>
                    <a:pt x="785" y="628"/>
                  </a:lnTo>
                  <a:lnTo>
                    <a:pt x="788" y="636"/>
                  </a:lnTo>
                  <a:lnTo>
                    <a:pt x="805" y="652"/>
                  </a:lnTo>
                  <a:lnTo>
                    <a:pt x="812" y="656"/>
                  </a:lnTo>
                  <a:lnTo>
                    <a:pt x="812" y="676"/>
                  </a:lnTo>
                  <a:lnTo>
                    <a:pt x="844" y="683"/>
                  </a:lnTo>
                  <a:lnTo>
                    <a:pt x="850" y="662"/>
                  </a:lnTo>
                  <a:lnTo>
                    <a:pt x="862" y="658"/>
                  </a:lnTo>
                  <a:lnTo>
                    <a:pt x="904" y="687"/>
                  </a:lnTo>
                  <a:lnTo>
                    <a:pt x="910" y="687"/>
                  </a:lnTo>
                  <a:lnTo>
                    <a:pt x="928" y="675"/>
                  </a:lnTo>
                  <a:lnTo>
                    <a:pt x="941" y="675"/>
                  </a:lnTo>
                  <a:lnTo>
                    <a:pt x="944" y="683"/>
                  </a:lnTo>
                  <a:lnTo>
                    <a:pt x="940" y="700"/>
                  </a:lnTo>
                  <a:lnTo>
                    <a:pt x="947" y="712"/>
                  </a:lnTo>
                  <a:lnTo>
                    <a:pt x="958" y="704"/>
                  </a:lnTo>
                  <a:lnTo>
                    <a:pt x="956" y="694"/>
                  </a:lnTo>
                  <a:lnTo>
                    <a:pt x="968" y="676"/>
                  </a:lnTo>
                  <a:lnTo>
                    <a:pt x="986" y="667"/>
                  </a:lnTo>
                  <a:lnTo>
                    <a:pt x="990" y="667"/>
                  </a:lnTo>
                  <a:lnTo>
                    <a:pt x="994" y="681"/>
                  </a:lnTo>
                  <a:lnTo>
                    <a:pt x="1012" y="688"/>
                  </a:lnTo>
                  <a:lnTo>
                    <a:pt x="1020" y="687"/>
                  </a:lnTo>
                  <a:lnTo>
                    <a:pt x="1027" y="679"/>
                  </a:lnTo>
                  <a:lnTo>
                    <a:pt x="1040" y="680"/>
                  </a:lnTo>
                  <a:lnTo>
                    <a:pt x="1042" y="683"/>
                  </a:lnTo>
                  <a:lnTo>
                    <a:pt x="1041" y="687"/>
                  </a:lnTo>
                  <a:lnTo>
                    <a:pt x="1059" y="696"/>
                  </a:lnTo>
                  <a:lnTo>
                    <a:pt x="1085" y="715"/>
                  </a:lnTo>
                  <a:lnTo>
                    <a:pt x="1110" y="693"/>
                  </a:lnTo>
                  <a:lnTo>
                    <a:pt x="1122" y="687"/>
                  </a:lnTo>
                  <a:lnTo>
                    <a:pt x="1159" y="683"/>
                  </a:lnTo>
                  <a:lnTo>
                    <a:pt x="1187" y="673"/>
                  </a:lnTo>
                  <a:lnTo>
                    <a:pt x="1199" y="671"/>
                  </a:lnTo>
                  <a:lnTo>
                    <a:pt x="1214" y="671"/>
                  </a:lnTo>
                  <a:lnTo>
                    <a:pt x="1250" y="676"/>
                  </a:lnTo>
                  <a:lnTo>
                    <a:pt x="1275" y="670"/>
                  </a:lnTo>
                  <a:lnTo>
                    <a:pt x="1279" y="665"/>
                  </a:lnTo>
                  <a:lnTo>
                    <a:pt x="1360" y="708"/>
                  </a:lnTo>
                  <a:lnTo>
                    <a:pt x="1375" y="711"/>
                  </a:lnTo>
                  <a:lnTo>
                    <a:pt x="1382" y="719"/>
                  </a:lnTo>
                  <a:lnTo>
                    <a:pt x="1390" y="721"/>
                  </a:lnTo>
                  <a:lnTo>
                    <a:pt x="1395" y="361"/>
                  </a:lnTo>
                  <a:lnTo>
                    <a:pt x="1365" y="137"/>
                  </a:lnTo>
                  <a:lnTo>
                    <a:pt x="1364" y="3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4" name="Freeform 194"/>
            <p:cNvSpPr>
              <a:spLocks/>
            </p:cNvSpPr>
            <p:nvPr/>
          </p:nvSpPr>
          <p:spPr bwMode="auto">
            <a:xfrm>
              <a:off x="3067050" y="3829050"/>
              <a:ext cx="2278063" cy="2384425"/>
            </a:xfrm>
            <a:custGeom>
              <a:avLst/>
              <a:gdLst>
                <a:gd name="T0" fmla="*/ 2147483647 w 2268"/>
                <a:gd name="T1" fmla="*/ 2147483647 h 2212"/>
                <a:gd name="T2" fmla="*/ 2147483647 w 2268"/>
                <a:gd name="T3" fmla="*/ 2147483647 h 2212"/>
                <a:gd name="T4" fmla="*/ 2147483647 w 2268"/>
                <a:gd name="T5" fmla="*/ 2147483647 h 2212"/>
                <a:gd name="T6" fmla="*/ 2147483647 w 2268"/>
                <a:gd name="T7" fmla="*/ 2147483647 h 2212"/>
                <a:gd name="T8" fmla="*/ 2147483647 w 2268"/>
                <a:gd name="T9" fmla="*/ 2147483647 h 2212"/>
                <a:gd name="T10" fmla="*/ 2147483647 w 2268"/>
                <a:gd name="T11" fmla="*/ 2147483647 h 2212"/>
                <a:gd name="T12" fmla="*/ 2147483647 w 2268"/>
                <a:gd name="T13" fmla="*/ 2147483647 h 2212"/>
                <a:gd name="T14" fmla="*/ 2147483647 w 2268"/>
                <a:gd name="T15" fmla="*/ 2147483647 h 2212"/>
                <a:gd name="T16" fmla="*/ 2147483647 w 2268"/>
                <a:gd name="T17" fmla="*/ 2147483647 h 2212"/>
                <a:gd name="T18" fmla="*/ 2147483647 w 2268"/>
                <a:gd name="T19" fmla="*/ 2147483647 h 2212"/>
                <a:gd name="T20" fmla="*/ 2147483647 w 2268"/>
                <a:gd name="T21" fmla="*/ 2147483647 h 2212"/>
                <a:gd name="T22" fmla="*/ 2147483647 w 2268"/>
                <a:gd name="T23" fmla="*/ 2147483647 h 2212"/>
                <a:gd name="T24" fmla="*/ 2147483647 w 2268"/>
                <a:gd name="T25" fmla="*/ 2147483647 h 2212"/>
                <a:gd name="T26" fmla="*/ 2147483647 w 2268"/>
                <a:gd name="T27" fmla="*/ 2147483647 h 2212"/>
                <a:gd name="T28" fmla="*/ 2147483647 w 2268"/>
                <a:gd name="T29" fmla="*/ 2147483647 h 2212"/>
                <a:gd name="T30" fmla="*/ 2147483647 w 2268"/>
                <a:gd name="T31" fmla="*/ 0 h 2212"/>
                <a:gd name="T32" fmla="*/ 0 w 2268"/>
                <a:gd name="T33" fmla="*/ 2147483647 h 2212"/>
                <a:gd name="T34" fmla="*/ 2147483647 w 2268"/>
                <a:gd name="T35" fmla="*/ 2147483647 h 2212"/>
                <a:gd name="T36" fmla="*/ 2147483647 w 2268"/>
                <a:gd name="T37" fmla="*/ 2147483647 h 2212"/>
                <a:gd name="T38" fmla="*/ 2147483647 w 2268"/>
                <a:gd name="T39" fmla="*/ 2147483647 h 2212"/>
                <a:gd name="T40" fmla="*/ 2147483647 w 2268"/>
                <a:gd name="T41" fmla="*/ 2147483647 h 2212"/>
                <a:gd name="T42" fmla="*/ 2147483647 w 2268"/>
                <a:gd name="T43" fmla="*/ 2147483647 h 2212"/>
                <a:gd name="T44" fmla="*/ 2147483647 w 2268"/>
                <a:gd name="T45" fmla="*/ 2147483647 h 2212"/>
                <a:gd name="T46" fmla="*/ 2147483647 w 2268"/>
                <a:gd name="T47" fmla="*/ 2147483647 h 2212"/>
                <a:gd name="T48" fmla="*/ 2147483647 w 2268"/>
                <a:gd name="T49" fmla="*/ 2147483647 h 2212"/>
                <a:gd name="T50" fmla="*/ 2147483647 w 2268"/>
                <a:gd name="T51" fmla="*/ 2147483647 h 2212"/>
                <a:gd name="T52" fmla="*/ 2147483647 w 2268"/>
                <a:gd name="T53" fmla="*/ 2147483647 h 2212"/>
                <a:gd name="T54" fmla="*/ 2147483647 w 2268"/>
                <a:gd name="T55" fmla="*/ 2147483647 h 2212"/>
                <a:gd name="T56" fmla="*/ 2147483647 w 2268"/>
                <a:gd name="T57" fmla="*/ 2147483647 h 2212"/>
                <a:gd name="T58" fmla="*/ 2147483647 w 2268"/>
                <a:gd name="T59" fmla="*/ 2147483647 h 2212"/>
                <a:gd name="T60" fmla="*/ 2147483647 w 2268"/>
                <a:gd name="T61" fmla="*/ 2147483647 h 2212"/>
                <a:gd name="T62" fmla="*/ 2147483647 w 2268"/>
                <a:gd name="T63" fmla="*/ 2147483647 h 2212"/>
                <a:gd name="T64" fmla="*/ 2147483647 w 2268"/>
                <a:gd name="T65" fmla="*/ 2147483647 h 2212"/>
                <a:gd name="T66" fmla="*/ 2147483647 w 2268"/>
                <a:gd name="T67" fmla="*/ 2147483647 h 2212"/>
                <a:gd name="T68" fmla="*/ 2147483647 w 2268"/>
                <a:gd name="T69" fmla="*/ 2147483647 h 2212"/>
                <a:gd name="T70" fmla="*/ 2147483647 w 2268"/>
                <a:gd name="T71" fmla="*/ 2147483647 h 2212"/>
                <a:gd name="T72" fmla="*/ 2147483647 w 2268"/>
                <a:gd name="T73" fmla="*/ 2147483647 h 2212"/>
                <a:gd name="T74" fmla="*/ 2147483647 w 2268"/>
                <a:gd name="T75" fmla="*/ 2147483647 h 2212"/>
                <a:gd name="T76" fmla="*/ 2147483647 w 2268"/>
                <a:gd name="T77" fmla="*/ 2147483647 h 2212"/>
                <a:gd name="T78" fmla="*/ 2147483647 w 2268"/>
                <a:gd name="T79" fmla="*/ 2147483647 h 2212"/>
                <a:gd name="T80" fmla="*/ 2147483647 w 2268"/>
                <a:gd name="T81" fmla="*/ 2147483647 h 2212"/>
                <a:gd name="T82" fmla="*/ 2147483647 w 2268"/>
                <a:gd name="T83" fmla="*/ 2147483647 h 2212"/>
                <a:gd name="T84" fmla="*/ 2147483647 w 2268"/>
                <a:gd name="T85" fmla="*/ 2147483647 h 2212"/>
                <a:gd name="T86" fmla="*/ 2147483647 w 2268"/>
                <a:gd name="T87" fmla="*/ 2147483647 h 2212"/>
                <a:gd name="T88" fmla="*/ 2147483647 w 2268"/>
                <a:gd name="T89" fmla="*/ 2147483647 h 2212"/>
                <a:gd name="T90" fmla="*/ 2147483647 w 2268"/>
                <a:gd name="T91" fmla="*/ 2147483647 h 2212"/>
                <a:gd name="T92" fmla="*/ 2147483647 w 2268"/>
                <a:gd name="T93" fmla="*/ 2147483647 h 2212"/>
                <a:gd name="T94" fmla="*/ 2147483647 w 2268"/>
                <a:gd name="T95" fmla="*/ 2147483647 h 2212"/>
                <a:gd name="T96" fmla="*/ 2147483647 w 2268"/>
                <a:gd name="T97" fmla="*/ 2147483647 h 2212"/>
                <a:gd name="T98" fmla="*/ 2147483647 w 2268"/>
                <a:gd name="T99" fmla="*/ 2147483647 h 2212"/>
                <a:gd name="T100" fmla="*/ 2147483647 w 2268"/>
                <a:gd name="T101" fmla="*/ 2147483647 h 2212"/>
                <a:gd name="T102" fmla="*/ 2147483647 w 2268"/>
                <a:gd name="T103" fmla="*/ 2147483647 h 2212"/>
                <a:gd name="T104" fmla="*/ 2147483647 w 2268"/>
                <a:gd name="T105" fmla="*/ 2147483647 h 2212"/>
                <a:gd name="T106" fmla="*/ 2147483647 w 2268"/>
                <a:gd name="T107" fmla="*/ 2147483647 h 2212"/>
                <a:gd name="T108" fmla="*/ 2147483647 w 2268"/>
                <a:gd name="T109" fmla="*/ 2147483647 h 2212"/>
                <a:gd name="T110" fmla="*/ 2147483647 w 2268"/>
                <a:gd name="T111" fmla="*/ 2147483647 h 2212"/>
                <a:gd name="T112" fmla="*/ 2147483647 w 2268"/>
                <a:gd name="T113" fmla="*/ 2147483647 h 2212"/>
                <a:gd name="T114" fmla="*/ 2147483647 w 2268"/>
                <a:gd name="T115" fmla="*/ 2147483647 h 2212"/>
                <a:gd name="T116" fmla="*/ 2147483647 w 2268"/>
                <a:gd name="T117" fmla="*/ 2147483647 h 2212"/>
                <a:gd name="T118" fmla="*/ 2147483647 w 2268"/>
                <a:gd name="T119" fmla="*/ 2147483647 h 2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8"/>
                <a:gd name="T181" fmla="*/ 0 h 2212"/>
                <a:gd name="T182" fmla="*/ 2268 w 2268"/>
                <a:gd name="T183" fmla="*/ 2212 h 2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8" h="2212">
                  <a:moveTo>
                    <a:pt x="2089" y="622"/>
                  </a:moveTo>
                  <a:lnTo>
                    <a:pt x="2081" y="620"/>
                  </a:lnTo>
                  <a:lnTo>
                    <a:pt x="2074" y="612"/>
                  </a:lnTo>
                  <a:lnTo>
                    <a:pt x="2059" y="609"/>
                  </a:lnTo>
                  <a:lnTo>
                    <a:pt x="1978" y="566"/>
                  </a:lnTo>
                  <a:lnTo>
                    <a:pt x="1974" y="571"/>
                  </a:lnTo>
                  <a:lnTo>
                    <a:pt x="1949" y="577"/>
                  </a:lnTo>
                  <a:lnTo>
                    <a:pt x="1913" y="572"/>
                  </a:lnTo>
                  <a:lnTo>
                    <a:pt x="1898" y="572"/>
                  </a:lnTo>
                  <a:lnTo>
                    <a:pt x="1886" y="574"/>
                  </a:lnTo>
                  <a:lnTo>
                    <a:pt x="1858" y="584"/>
                  </a:lnTo>
                  <a:lnTo>
                    <a:pt x="1821" y="588"/>
                  </a:lnTo>
                  <a:lnTo>
                    <a:pt x="1809" y="594"/>
                  </a:lnTo>
                  <a:lnTo>
                    <a:pt x="1784" y="616"/>
                  </a:lnTo>
                  <a:lnTo>
                    <a:pt x="1758" y="597"/>
                  </a:lnTo>
                  <a:lnTo>
                    <a:pt x="1740" y="588"/>
                  </a:lnTo>
                  <a:lnTo>
                    <a:pt x="1741" y="584"/>
                  </a:lnTo>
                  <a:lnTo>
                    <a:pt x="1739" y="581"/>
                  </a:lnTo>
                  <a:lnTo>
                    <a:pt x="1726" y="580"/>
                  </a:lnTo>
                  <a:lnTo>
                    <a:pt x="1719" y="588"/>
                  </a:lnTo>
                  <a:lnTo>
                    <a:pt x="1711" y="589"/>
                  </a:lnTo>
                  <a:lnTo>
                    <a:pt x="1693" y="582"/>
                  </a:lnTo>
                  <a:lnTo>
                    <a:pt x="1689" y="568"/>
                  </a:lnTo>
                  <a:lnTo>
                    <a:pt x="1685" y="568"/>
                  </a:lnTo>
                  <a:lnTo>
                    <a:pt x="1667" y="577"/>
                  </a:lnTo>
                  <a:lnTo>
                    <a:pt x="1655" y="595"/>
                  </a:lnTo>
                  <a:lnTo>
                    <a:pt x="1657" y="605"/>
                  </a:lnTo>
                  <a:lnTo>
                    <a:pt x="1646" y="613"/>
                  </a:lnTo>
                  <a:lnTo>
                    <a:pt x="1639" y="601"/>
                  </a:lnTo>
                  <a:lnTo>
                    <a:pt x="1643" y="584"/>
                  </a:lnTo>
                  <a:lnTo>
                    <a:pt x="1640" y="576"/>
                  </a:lnTo>
                  <a:lnTo>
                    <a:pt x="1627" y="576"/>
                  </a:lnTo>
                  <a:lnTo>
                    <a:pt x="1609" y="588"/>
                  </a:lnTo>
                  <a:lnTo>
                    <a:pt x="1603" y="588"/>
                  </a:lnTo>
                  <a:lnTo>
                    <a:pt x="1561" y="559"/>
                  </a:lnTo>
                  <a:lnTo>
                    <a:pt x="1549" y="563"/>
                  </a:lnTo>
                  <a:lnTo>
                    <a:pt x="1543" y="584"/>
                  </a:lnTo>
                  <a:lnTo>
                    <a:pt x="1511" y="577"/>
                  </a:lnTo>
                  <a:lnTo>
                    <a:pt x="1511" y="557"/>
                  </a:lnTo>
                  <a:lnTo>
                    <a:pt x="1504" y="553"/>
                  </a:lnTo>
                  <a:lnTo>
                    <a:pt x="1487" y="537"/>
                  </a:lnTo>
                  <a:lnTo>
                    <a:pt x="1484" y="529"/>
                  </a:lnTo>
                  <a:lnTo>
                    <a:pt x="1443" y="525"/>
                  </a:lnTo>
                  <a:lnTo>
                    <a:pt x="1431" y="538"/>
                  </a:lnTo>
                  <a:lnTo>
                    <a:pt x="1413" y="529"/>
                  </a:lnTo>
                  <a:lnTo>
                    <a:pt x="1404" y="514"/>
                  </a:lnTo>
                  <a:lnTo>
                    <a:pt x="1391" y="516"/>
                  </a:lnTo>
                  <a:lnTo>
                    <a:pt x="1387" y="520"/>
                  </a:lnTo>
                  <a:lnTo>
                    <a:pt x="1378" y="520"/>
                  </a:lnTo>
                  <a:lnTo>
                    <a:pt x="1361" y="512"/>
                  </a:lnTo>
                  <a:lnTo>
                    <a:pt x="1316" y="504"/>
                  </a:lnTo>
                  <a:lnTo>
                    <a:pt x="1311" y="501"/>
                  </a:lnTo>
                  <a:lnTo>
                    <a:pt x="1303" y="485"/>
                  </a:lnTo>
                  <a:lnTo>
                    <a:pt x="1305" y="477"/>
                  </a:lnTo>
                  <a:lnTo>
                    <a:pt x="1298" y="467"/>
                  </a:lnTo>
                  <a:lnTo>
                    <a:pt x="1279" y="457"/>
                  </a:lnTo>
                  <a:lnTo>
                    <a:pt x="1269" y="467"/>
                  </a:lnTo>
                  <a:lnTo>
                    <a:pt x="1234" y="469"/>
                  </a:lnTo>
                  <a:lnTo>
                    <a:pt x="1223" y="466"/>
                  </a:lnTo>
                  <a:lnTo>
                    <a:pt x="1200" y="434"/>
                  </a:lnTo>
                  <a:lnTo>
                    <a:pt x="1190" y="427"/>
                  </a:lnTo>
                  <a:lnTo>
                    <a:pt x="1173" y="424"/>
                  </a:lnTo>
                  <a:lnTo>
                    <a:pt x="1186" y="29"/>
                  </a:lnTo>
                  <a:lnTo>
                    <a:pt x="699" y="0"/>
                  </a:lnTo>
                  <a:lnTo>
                    <a:pt x="689" y="0"/>
                  </a:lnTo>
                  <a:lnTo>
                    <a:pt x="616" y="922"/>
                  </a:lnTo>
                  <a:lnTo>
                    <a:pt x="5" y="863"/>
                  </a:lnTo>
                  <a:lnTo>
                    <a:pt x="0" y="867"/>
                  </a:lnTo>
                  <a:lnTo>
                    <a:pt x="6" y="872"/>
                  </a:lnTo>
                  <a:lnTo>
                    <a:pt x="8" y="877"/>
                  </a:lnTo>
                  <a:lnTo>
                    <a:pt x="0" y="889"/>
                  </a:lnTo>
                  <a:lnTo>
                    <a:pt x="8" y="905"/>
                  </a:lnTo>
                  <a:lnTo>
                    <a:pt x="11" y="908"/>
                  </a:lnTo>
                  <a:lnTo>
                    <a:pt x="43" y="929"/>
                  </a:lnTo>
                  <a:lnTo>
                    <a:pt x="50" y="951"/>
                  </a:lnTo>
                  <a:lnTo>
                    <a:pt x="64" y="978"/>
                  </a:lnTo>
                  <a:lnTo>
                    <a:pt x="96" y="999"/>
                  </a:lnTo>
                  <a:lnTo>
                    <a:pt x="189" y="1112"/>
                  </a:lnTo>
                  <a:lnTo>
                    <a:pt x="270" y="1176"/>
                  </a:lnTo>
                  <a:lnTo>
                    <a:pt x="275" y="1188"/>
                  </a:lnTo>
                  <a:lnTo>
                    <a:pt x="280" y="1202"/>
                  </a:lnTo>
                  <a:lnTo>
                    <a:pt x="279" y="1220"/>
                  </a:lnTo>
                  <a:lnTo>
                    <a:pt x="285" y="1229"/>
                  </a:lnTo>
                  <a:lnTo>
                    <a:pt x="303" y="1258"/>
                  </a:lnTo>
                  <a:lnTo>
                    <a:pt x="302" y="1322"/>
                  </a:lnTo>
                  <a:lnTo>
                    <a:pt x="307" y="1345"/>
                  </a:lnTo>
                  <a:lnTo>
                    <a:pt x="336" y="1390"/>
                  </a:lnTo>
                  <a:lnTo>
                    <a:pt x="453" y="1477"/>
                  </a:lnTo>
                  <a:lnTo>
                    <a:pt x="536" y="1528"/>
                  </a:lnTo>
                  <a:lnTo>
                    <a:pt x="559" y="1531"/>
                  </a:lnTo>
                  <a:lnTo>
                    <a:pt x="574" y="1523"/>
                  </a:lnTo>
                  <a:lnTo>
                    <a:pt x="593" y="1500"/>
                  </a:lnTo>
                  <a:lnTo>
                    <a:pt x="606" y="1490"/>
                  </a:lnTo>
                  <a:lnTo>
                    <a:pt x="641" y="1409"/>
                  </a:lnTo>
                  <a:lnTo>
                    <a:pt x="658" y="1385"/>
                  </a:lnTo>
                  <a:lnTo>
                    <a:pt x="671" y="1377"/>
                  </a:lnTo>
                  <a:lnTo>
                    <a:pt x="699" y="1385"/>
                  </a:lnTo>
                  <a:lnTo>
                    <a:pt x="705" y="1384"/>
                  </a:lnTo>
                  <a:lnTo>
                    <a:pt x="711" y="1371"/>
                  </a:lnTo>
                  <a:lnTo>
                    <a:pt x="719" y="1362"/>
                  </a:lnTo>
                  <a:lnTo>
                    <a:pt x="734" y="1368"/>
                  </a:lnTo>
                  <a:lnTo>
                    <a:pt x="748" y="1377"/>
                  </a:lnTo>
                  <a:lnTo>
                    <a:pt x="795" y="1384"/>
                  </a:lnTo>
                  <a:lnTo>
                    <a:pt x="807" y="1390"/>
                  </a:lnTo>
                  <a:lnTo>
                    <a:pt x="838" y="1399"/>
                  </a:lnTo>
                  <a:lnTo>
                    <a:pt x="853" y="1392"/>
                  </a:lnTo>
                  <a:lnTo>
                    <a:pt x="889" y="1414"/>
                  </a:lnTo>
                  <a:lnTo>
                    <a:pt x="897" y="1433"/>
                  </a:lnTo>
                  <a:lnTo>
                    <a:pt x="904" y="1436"/>
                  </a:lnTo>
                  <a:lnTo>
                    <a:pt x="907" y="1445"/>
                  </a:lnTo>
                  <a:lnTo>
                    <a:pt x="913" y="1447"/>
                  </a:lnTo>
                  <a:lnTo>
                    <a:pt x="929" y="1456"/>
                  </a:lnTo>
                  <a:lnTo>
                    <a:pt x="951" y="1486"/>
                  </a:lnTo>
                  <a:lnTo>
                    <a:pt x="984" y="1515"/>
                  </a:lnTo>
                  <a:lnTo>
                    <a:pt x="1003" y="1543"/>
                  </a:lnTo>
                  <a:lnTo>
                    <a:pt x="1004" y="1554"/>
                  </a:lnTo>
                  <a:lnTo>
                    <a:pt x="1058" y="1683"/>
                  </a:lnTo>
                  <a:lnTo>
                    <a:pt x="1066" y="1706"/>
                  </a:lnTo>
                  <a:lnTo>
                    <a:pt x="1124" y="1773"/>
                  </a:lnTo>
                  <a:lnTo>
                    <a:pt x="1128" y="1788"/>
                  </a:lnTo>
                  <a:lnTo>
                    <a:pt x="1167" y="1831"/>
                  </a:lnTo>
                  <a:lnTo>
                    <a:pt x="1179" y="1839"/>
                  </a:lnTo>
                  <a:lnTo>
                    <a:pt x="1195" y="1857"/>
                  </a:lnTo>
                  <a:lnTo>
                    <a:pt x="1200" y="1869"/>
                  </a:lnTo>
                  <a:lnTo>
                    <a:pt x="1196" y="1911"/>
                  </a:lnTo>
                  <a:lnTo>
                    <a:pt x="1209" y="1928"/>
                  </a:lnTo>
                  <a:lnTo>
                    <a:pt x="1214" y="1976"/>
                  </a:lnTo>
                  <a:lnTo>
                    <a:pt x="1227" y="1991"/>
                  </a:lnTo>
                  <a:lnTo>
                    <a:pt x="1268" y="2070"/>
                  </a:lnTo>
                  <a:lnTo>
                    <a:pt x="1272" y="2095"/>
                  </a:lnTo>
                  <a:lnTo>
                    <a:pt x="1300" y="2096"/>
                  </a:lnTo>
                  <a:lnTo>
                    <a:pt x="1332" y="2116"/>
                  </a:lnTo>
                  <a:lnTo>
                    <a:pt x="1370" y="2129"/>
                  </a:lnTo>
                  <a:lnTo>
                    <a:pt x="1427" y="2165"/>
                  </a:lnTo>
                  <a:lnTo>
                    <a:pt x="1506" y="2172"/>
                  </a:lnTo>
                  <a:lnTo>
                    <a:pt x="1520" y="2175"/>
                  </a:lnTo>
                  <a:lnTo>
                    <a:pt x="1561" y="2203"/>
                  </a:lnTo>
                  <a:lnTo>
                    <a:pt x="1584" y="2212"/>
                  </a:lnTo>
                  <a:lnTo>
                    <a:pt x="1603" y="2188"/>
                  </a:lnTo>
                  <a:lnTo>
                    <a:pt x="1621" y="2191"/>
                  </a:lnTo>
                  <a:lnTo>
                    <a:pt x="1625" y="2187"/>
                  </a:lnTo>
                  <a:lnTo>
                    <a:pt x="1625" y="2175"/>
                  </a:lnTo>
                  <a:lnTo>
                    <a:pt x="1609" y="2168"/>
                  </a:lnTo>
                  <a:lnTo>
                    <a:pt x="1611" y="2162"/>
                  </a:lnTo>
                  <a:lnTo>
                    <a:pt x="1594" y="2141"/>
                  </a:lnTo>
                  <a:lnTo>
                    <a:pt x="1568" y="2045"/>
                  </a:lnTo>
                  <a:lnTo>
                    <a:pt x="1556" y="2007"/>
                  </a:lnTo>
                  <a:lnTo>
                    <a:pt x="1575" y="1949"/>
                  </a:lnTo>
                  <a:lnTo>
                    <a:pt x="1573" y="1931"/>
                  </a:lnTo>
                  <a:lnTo>
                    <a:pt x="1566" y="1928"/>
                  </a:lnTo>
                  <a:lnTo>
                    <a:pt x="1561" y="1926"/>
                  </a:lnTo>
                  <a:lnTo>
                    <a:pt x="1559" y="1922"/>
                  </a:lnTo>
                  <a:lnTo>
                    <a:pt x="1559" y="1918"/>
                  </a:lnTo>
                  <a:lnTo>
                    <a:pt x="1564" y="1915"/>
                  </a:lnTo>
                  <a:lnTo>
                    <a:pt x="1588" y="1898"/>
                  </a:lnTo>
                  <a:lnTo>
                    <a:pt x="1604" y="1845"/>
                  </a:lnTo>
                  <a:lnTo>
                    <a:pt x="1591" y="1841"/>
                  </a:lnTo>
                  <a:lnTo>
                    <a:pt x="1586" y="1815"/>
                  </a:lnTo>
                  <a:lnTo>
                    <a:pt x="1599" y="1800"/>
                  </a:lnTo>
                  <a:lnTo>
                    <a:pt x="1617" y="1812"/>
                  </a:lnTo>
                  <a:lnTo>
                    <a:pt x="1646" y="1793"/>
                  </a:lnTo>
                  <a:lnTo>
                    <a:pt x="1652" y="1763"/>
                  </a:lnTo>
                  <a:lnTo>
                    <a:pt x="1639" y="1754"/>
                  </a:lnTo>
                  <a:lnTo>
                    <a:pt x="1646" y="1741"/>
                  </a:lnTo>
                  <a:lnTo>
                    <a:pt x="1652" y="1742"/>
                  </a:lnTo>
                  <a:lnTo>
                    <a:pt x="1661" y="1744"/>
                  </a:lnTo>
                  <a:lnTo>
                    <a:pt x="1666" y="1737"/>
                  </a:lnTo>
                  <a:lnTo>
                    <a:pt x="1676" y="1742"/>
                  </a:lnTo>
                  <a:lnTo>
                    <a:pt x="1686" y="1742"/>
                  </a:lnTo>
                  <a:lnTo>
                    <a:pt x="1693" y="1737"/>
                  </a:lnTo>
                  <a:lnTo>
                    <a:pt x="1694" y="1733"/>
                  </a:lnTo>
                  <a:lnTo>
                    <a:pt x="1694" y="1711"/>
                  </a:lnTo>
                  <a:lnTo>
                    <a:pt x="1699" y="1703"/>
                  </a:lnTo>
                  <a:lnTo>
                    <a:pt x="1705" y="1702"/>
                  </a:lnTo>
                  <a:lnTo>
                    <a:pt x="1710" y="1705"/>
                  </a:lnTo>
                  <a:lnTo>
                    <a:pt x="1717" y="1706"/>
                  </a:lnTo>
                  <a:lnTo>
                    <a:pt x="1760" y="1697"/>
                  </a:lnTo>
                  <a:lnTo>
                    <a:pt x="1765" y="1693"/>
                  </a:lnTo>
                  <a:lnTo>
                    <a:pt x="1767" y="1687"/>
                  </a:lnTo>
                  <a:lnTo>
                    <a:pt x="1763" y="1683"/>
                  </a:lnTo>
                  <a:lnTo>
                    <a:pt x="1740" y="1668"/>
                  </a:lnTo>
                  <a:lnTo>
                    <a:pt x="1740" y="1659"/>
                  </a:lnTo>
                  <a:lnTo>
                    <a:pt x="1781" y="1648"/>
                  </a:lnTo>
                  <a:lnTo>
                    <a:pt x="1787" y="1641"/>
                  </a:lnTo>
                  <a:lnTo>
                    <a:pt x="1800" y="1636"/>
                  </a:lnTo>
                  <a:lnTo>
                    <a:pt x="1802" y="1641"/>
                  </a:lnTo>
                  <a:lnTo>
                    <a:pt x="1798" y="1645"/>
                  </a:lnTo>
                  <a:lnTo>
                    <a:pt x="1803" y="1656"/>
                  </a:lnTo>
                  <a:lnTo>
                    <a:pt x="1809" y="1656"/>
                  </a:lnTo>
                  <a:lnTo>
                    <a:pt x="1817" y="1650"/>
                  </a:lnTo>
                  <a:lnTo>
                    <a:pt x="1879" y="1630"/>
                  </a:lnTo>
                  <a:lnTo>
                    <a:pt x="1983" y="1562"/>
                  </a:lnTo>
                  <a:lnTo>
                    <a:pt x="1988" y="1537"/>
                  </a:lnTo>
                  <a:lnTo>
                    <a:pt x="2037" y="1497"/>
                  </a:lnTo>
                  <a:lnTo>
                    <a:pt x="2038" y="1490"/>
                  </a:lnTo>
                  <a:lnTo>
                    <a:pt x="2019" y="1461"/>
                  </a:lnTo>
                  <a:lnTo>
                    <a:pt x="2022" y="1438"/>
                  </a:lnTo>
                  <a:lnTo>
                    <a:pt x="2053" y="1424"/>
                  </a:lnTo>
                  <a:lnTo>
                    <a:pt x="2060" y="1425"/>
                  </a:lnTo>
                  <a:lnTo>
                    <a:pt x="2056" y="1449"/>
                  </a:lnTo>
                  <a:lnTo>
                    <a:pt x="2059" y="1459"/>
                  </a:lnTo>
                  <a:lnTo>
                    <a:pt x="2097" y="1454"/>
                  </a:lnTo>
                  <a:lnTo>
                    <a:pt x="2102" y="1463"/>
                  </a:lnTo>
                  <a:lnTo>
                    <a:pt x="2177" y="1431"/>
                  </a:lnTo>
                  <a:lnTo>
                    <a:pt x="2219" y="1428"/>
                  </a:lnTo>
                  <a:lnTo>
                    <a:pt x="2222" y="1426"/>
                  </a:lnTo>
                  <a:lnTo>
                    <a:pt x="2218" y="1422"/>
                  </a:lnTo>
                  <a:lnTo>
                    <a:pt x="2211" y="1414"/>
                  </a:lnTo>
                  <a:lnTo>
                    <a:pt x="2207" y="1400"/>
                  </a:lnTo>
                  <a:lnTo>
                    <a:pt x="2212" y="1394"/>
                  </a:lnTo>
                  <a:lnTo>
                    <a:pt x="2217" y="1382"/>
                  </a:lnTo>
                  <a:lnTo>
                    <a:pt x="2230" y="1367"/>
                  </a:lnTo>
                  <a:lnTo>
                    <a:pt x="2245" y="1322"/>
                  </a:lnTo>
                  <a:lnTo>
                    <a:pt x="2234" y="1304"/>
                  </a:lnTo>
                  <a:lnTo>
                    <a:pt x="2234" y="1289"/>
                  </a:lnTo>
                  <a:lnTo>
                    <a:pt x="2237" y="1280"/>
                  </a:lnTo>
                  <a:lnTo>
                    <a:pt x="2235" y="1267"/>
                  </a:lnTo>
                  <a:lnTo>
                    <a:pt x="2241" y="1243"/>
                  </a:lnTo>
                  <a:lnTo>
                    <a:pt x="2254" y="1232"/>
                  </a:lnTo>
                  <a:lnTo>
                    <a:pt x="2261" y="1212"/>
                  </a:lnTo>
                  <a:lnTo>
                    <a:pt x="2268" y="1175"/>
                  </a:lnTo>
                  <a:lnTo>
                    <a:pt x="2268" y="1153"/>
                  </a:lnTo>
                  <a:lnTo>
                    <a:pt x="2261" y="1121"/>
                  </a:lnTo>
                  <a:lnTo>
                    <a:pt x="2248" y="1100"/>
                  </a:lnTo>
                  <a:lnTo>
                    <a:pt x="2242" y="1095"/>
                  </a:lnTo>
                  <a:lnTo>
                    <a:pt x="2243" y="1082"/>
                  </a:lnTo>
                  <a:lnTo>
                    <a:pt x="2238" y="1074"/>
                  </a:lnTo>
                  <a:lnTo>
                    <a:pt x="2230" y="1056"/>
                  </a:lnTo>
                  <a:lnTo>
                    <a:pt x="2217" y="1046"/>
                  </a:lnTo>
                  <a:lnTo>
                    <a:pt x="2214" y="1039"/>
                  </a:lnTo>
                  <a:lnTo>
                    <a:pt x="2222" y="1019"/>
                  </a:lnTo>
                  <a:lnTo>
                    <a:pt x="2207" y="988"/>
                  </a:lnTo>
                  <a:lnTo>
                    <a:pt x="2181" y="966"/>
                  </a:lnTo>
                  <a:lnTo>
                    <a:pt x="2174" y="953"/>
                  </a:lnTo>
                  <a:lnTo>
                    <a:pt x="2170" y="748"/>
                  </a:lnTo>
                  <a:lnTo>
                    <a:pt x="2169" y="640"/>
                  </a:lnTo>
                  <a:lnTo>
                    <a:pt x="2143" y="634"/>
                  </a:lnTo>
                  <a:lnTo>
                    <a:pt x="2121" y="643"/>
                  </a:lnTo>
                  <a:lnTo>
                    <a:pt x="2114" y="641"/>
                  </a:lnTo>
                  <a:lnTo>
                    <a:pt x="2089" y="62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5" name="Freeform 195"/>
            <p:cNvSpPr>
              <a:spLocks/>
            </p:cNvSpPr>
            <p:nvPr/>
          </p:nvSpPr>
          <p:spPr bwMode="auto">
            <a:xfrm>
              <a:off x="3067050" y="3829050"/>
              <a:ext cx="2278063" cy="2384425"/>
            </a:xfrm>
            <a:custGeom>
              <a:avLst/>
              <a:gdLst>
                <a:gd name="T0" fmla="*/ 2147483647 w 2268"/>
                <a:gd name="T1" fmla="*/ 2147483647 h 2212"/>
                <a:gd name="T2" fmla="*/ 2147483647 w 2268"/>
                <a:gd name="T3" fmla="*/ 2147483647 h 2212"/>
                <a:gd name="T4" fmla="*/ 2147483647 w 2268"/>
                <a:gd name="T5" fmla="*/ 2147483647 h 2212"/>
                <a:gd name="T6" fmla="*/ 2147483647 w 2268"/>
                <a:gd name="T7" fmla="*/ 2147483647 h 2212"/>
                <a:gd name="T8" fmla="*/ 2147483647 w 2268"/>
                <a:gd name="T9" fmla="*/ 2147483647 h 2212"/>
                <a:gd name="T10" fmla="*/ 2147483647 w 2268"/>
                <a:gd name="T11" fmla="*/ 2147483647 h 2212"/>
                <a:gd name="T12" fmla="*/ 2147483647 w 2268"/>
                <a:gd name="T13" fmla="*/ 2147483647 h 2212"/>
                <a:gd name="T14" fmla="*/ 2147483647 w 2268"/>
                <a:gd name="T15" fmla="*/ 2147483647 h 2212"/>
                <a:gd name="T16" fmla="*/ 2147483647 w 2268"/>
                <a:gd name="T17" fmla="*/ 2147483647 h 2212"/>
                <a:gd name="T18" fmla="*/ 2147483647 w 2268"/>
                <a:gd name="T19" fmla="*/ 2147483647 h 2212"/>
                <a:gd name="T20" fmla="*/ 2147483647 w 2268"/>
                <a:gd name="T21" fmla="*/ 2147483647 h 2212"/>
                <a:gd name="T22" fmla="*/ 2147483647 w 2268"/>
                <a:gd name="T23" fmla="*/ 2147483647 h 2212"/>
                <a:gd name="T24" fmla="*/ 2147483647 w 2268"/>
                <a:gd name="T25" fmla="*/ 2147483647 h 2212"/>
                <a:gd name="T26" fmla="*/ 2147483647 w 2268"/>
                <a:gd name="T27" fmla="*/ 2147483647 h 2212"/>
                <a:gd name="T28" fmla="*/ 2147483647 w 2268"/>
                <a:gd name="T29" fmla="*/ 2147483647 h 2212"/>
                <a:gd name="T30" fmla="*/ 2147483647 w 2268"/>
                <a:gd name="T31" fmla="*/ 0 h 2212"/>
                <a:gd name="T32" fmla="*/ 0 w 2268"/>
                <a:gd name="T33" fmla="*/ 2147483647 h 2212"/>
                <a:gd name="T34" fmla="*/ 2147483647 w 2268"/>
                <a:gd name="T35" fmla="*/ 2147483647 h 2212"/>
                <a:gd name="T36" fmla="*/ 2147483647 w 2268"/>
                <a:gd name="T37" fmla="*/ 2147483647 h 2212"/>
                <a:gd name="T38" fmla="*/ 2147483647 w 2268"/>
                <a:gd name="T39" fmla="*/ 2147483647 h 2212"/>
                <a:gd name="T40" fmla="*/ 2147483647 w 2268"/>
                <a:gd name="T41" fmla="*/ 2147483647 h 2212"/>
                <a:gd name="T42" fmla="*/ 2147483647 w 2268"/>
                <a:gd name="T43" fmla="*/ 2147483647 h 2212"/>
                <a:gd name="T44" fmla="*/ 2147483647 w 2268"/>
                <a:gd name="T45" fmla="*/ 2147483647 h 2212"/>
                <a:gd name="T46" fmla="*/ 2147483647 w 2268"/>
                <a:gd name="T47" fmla="*/ 2147483647 h 2212"/>
                <a:gd name="T48" fmla="*/ 2147483647 w 2268"/>
                <a:gd name="T49" fmla="*/ 2147483647 h 2212"/>
                <a:gd name="T50" fmla="*/ 2147483647 w 2268"/>
                <a:gd name="T51" fmla="*/ 2147483647 h 2212"/>
                <a:gd name="T52" fmla="*/ 2147483647 w 2268"/>
                <a:gd name="T53" fmla="*/ 2147483647 h 2212"/>
                <a:gd name="T54" fmla="*/ 2147483647 w 2268"/>
                <a:gd name="T55" fmla="*/ 2147483647 h 2212"/>
                <a:gd name="T56" fmla="*/ 2147483647 w 2268"/>
                <a:gd name="T57" fmla="*/ 2147483647 h 2212"/>
                <a:gd name="T58" fmla="*/ 2147483647 w 2268"/>
                <a:gd name="T59" fmla="*/ 2147483647 h 2212"/>
                <a:gd name="T60" fmla="*/ 2147483647 w 2268"/>
                <a:gd name="T61" fmla="*/ 2147483647 h 2212"/>
                <a:gd name="T62" fmla="*/ 2147483647 w 2268"/>
                <a:gd name="T63" fmla="*/ 2147483647 h 2212"/>
                <a:gd name="T64" fmla="*/ 2147483647 w 2268"/>
                <a:gd name="T65" fmla="*/ 2147483647 h 2212"/>
                <a:gd name="T66" fmla="*/ 2147483647 w 2268"/>
                <a:gd name="T67" fmla="*/ 2147483647 h 2212"/>
                <a:gd name="T68" fmla="*/ 2147483647 w 2268"/>
                <a:gd name="T69" fmla="*/ 2147483647 h 2212"/>
                <a:gd name="T70" fmla="*/ 2147483647 w 2268"/>
                <a:gd name="T71" fmla="*/ 2147483647 h 2212"/>
                <a:gd name="T72" fmla="*/ 2147483647 w 2268"/>
                <a:gd name="T73" fmla="*/ 2147483647 h 2212"/>
                <a:gd name="T74" fmla="*/ 2147483647 w 2268"/>
                <a:gd name="T75" fmla="*/ 2147483647 h 2212"/>
                <a:gd name="T76" fmla="*/ 2147483647 w 2268"/>
                <a:gd name="T77" fmla="*/ 2147483647 h 2212"/>
                <a:gd name="T78" fmla="*/ 2147483647 w 2268"/>
                <a:gd name="T79" fmla="*/ 2147483647 h 2212"/>
                <a:gd name="T80" fmla="*/ 2147483647 w 2268"/>
                <a:gd name="T81" fmla="*/ 2147483647 h 2212"/>
                <a:gd name="T82" fmla="*/ 2147483647 w 2268"/>
                <a:gd name="T83" fmla="*/ 2147483647 h 2212"/>
                <a:gd name="T84" fmla="*/ 2147483647 w 2268"/>
                <a:gd name="T85" fmla="*/ 2147483647 h 2212"/>
                <a:gd name="T86" fmla="*/ 2147483647 w 2268"/>
                <a:gd name="T87" fmla="*/ 2147483647 h 2212"/>
                <a:gd name="T88" fmla="*/ 2147483647 w 2268"/>
                <a:gd name="T89" fmla="*/ 2147483647 h 2212"/>
                <a:gd name="T90" fmla="*/ 2147483647 w 2268"/>
                <a:gd name="T91" fmla="*/ 2147483647 h 2212"/>
                <a:gd name="T92" fmla="*/ 2147483647 w 2268"/>
                <a:gd name="T93" fmla="*/ 2147483647 h 2212"/>
                <a:gd name="T94" fmla="*/ 2147483647 w 2268"/>
                <a:gd name="T95" fmla="*/ 2147483647 h 2212"/>
                <a:gd name="T96" fmla="*/ 2147483647 w 2268"/>
                <a:gd name="T97" fmla="*/ 2147483647 h 2212"/>
                <a:gd name="T98" fmla="*/ 2147483647 w 2268"/>
                <a:gd name="T99" fmla="*/ 2147483647 h 2212"/>
                <a:gd name="T100" fmla="*/ 2147483647 w 2268"/>
                <a:gd name="T101" fmla="*/ 2147483647 h 2212"/>
                <a:gd name="T102" fmla="*/ 2147483647 w 2268"/>
                <a:gd name="T103" fmla="*/ 2147483647 h 2212"/>
                <a:gd name="T104" fmla="*/ 2147483647 w 2268"/>
                <a:gd name="T105" fmla="*/ 2147483647 h 2212"/>
                <a:gd name="T106" fmla="*/ 2147483647 w 2268"/>
                <a:gd name="T107" fmla="*/ 2147483647 h 2212"/>
                <a:gd name="T108" fmla="*/ 2147483647 w 2268"/>
                <a:gd name="T109" fmla="*/ 2147483647 h 2212"/>
                <a:gd name="T110" fmla="*/ 2147483647 w 2268"/>
                <a:gd name="T111" fmla="*/ 2147483647 h 2212"/>
                <a:gd name="T112" fmla="*/ 2147483647 w 2268"/>
                <a:gd name="T113" fmla="*/ 2147483647 h 2212"/>
                <a:gd name="T114" fmla="*/ 2147483647 w 2268"/>
                <a:gd name="T115" fmla="*/ 2147483647 h 2212"/>
                <a:gd name="T116" fmla="*/ 2147483647 w 2268"/>
                <a:gd name="T117" fmla="*/ 2147483647 h 2212"/>
                <a:gd name="T118" fmla="*/ 2147483647 w 2268"/>
                <a:gd name="T119" fmla="*/ 2147483647 h 2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8"/>
                <a:gd name="T181" fmla="*/ 0 h 2212"/>
                <a:gd name="T182" fmla="*/ 2268 w 2268"/>
                <a:gd name="T183" fmla="*/ 2212 h 2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8" h="2212">
                  <a:moveTo>
                    <a:pt x="2089" y="622"/>
                  </a:moveTo>
                  <a:lnTo>
                    <a:pt x="2081" y="620"/>
                  </a:lnTo>
                  <a:lnTo>
                    <a:pt x="2074" y="612"/>
                  </a:lnTo>
                  <a:lnTo>
                    <a:pt x="2059" y="609"/>
                  </a:lnTo>
                  <a:lnTo>
                    <a:pt x="1978" y="566"/>
                  </a:lnTo>
                  <a:lnTo>
                    <a:pt x="1974" y="571"/>
                  </a:lnTo>
                  <a:lnTo>
                    <a:pt x="1949" y="577"/>
                  </a:lnTo>
                  <a:lnTo>
                    <a:pt x="1913" y="572"/>
                  </a:lnTo>
                  <a:lnTo>
                    <a:pt x="1898" y="572"/>
                  </a:lnTo>
                  <a:lnTo>
                    <a:pt x="1886" y="574"/>
                  </a:lnTo>
                  <a:lnTo>
                    <a:pt x="1858" y="584"/>
                  </a:lnTo>
                  <a:lnTo>
                    <a:pt x="1821" y="588"/>
                  </a:lnTo>
                  <a:lnTo>
                    <a:pt x="1809" y="594"/>
                  </a:lnTo>
                  <a:lnTo>
                    <a:pt x="1784" y="616"/>
                  </a:lnTo>
                  <a:lnTo>
                    <a:pt x="1758" y="597"/>
                  </a:lnTo>
                  <a:lnTo>
                    <a:pt x="1740" y="588"/>
                  </a:lnTo>
                  <a:lnTo>
                    <a:pt x="1741" y="584"/>
                  </a:lnTo>
                  <a:lnTo>
                    <a:pt x="1739" y="581"/>
                  </a:lnTo>
                  <a:lnTo>
                    <a:pt x="1726" y="580"/>
                  </a:lnTo>
                  <a:lnTo>
                    <a:pt x="1719" y="588"/>
                  </a:lnTo>
                  <a:lnTo>
                    <a:pt x="1711" y="589"/>
                  </a:lnTo>
                  <a:lnTo>
                    <a:pt x="1693" y="582"/>
                  </a:lnTo>
                  <a:lnTo>
                    <a:pt x="1689" y="568"/>
                  </a:lnTo>
                  <a:lnTo>
                    <a:pt x="1685" y="568"/>
                  </a:lnTo>
                  <a:lnTo>
                    <a:pt x="1667" y="577"/>
                  </a:lnTo>
                  <a:lnTo>
                    <a:pt x="1655" y="595"/>
                  </a:lnTo>
                  <a:lnTo>
                    <a:pt x="1657" y="605"/>
                  </a:lnTo>
                  <a:lnTo>
                    <a:pt x="1646" y="613"/>
                  </a:lnTo>
                  <a:lnTo>
                    <a:pt x="1639" y="601"/>
                  </a:lnTo>
                  <a:lnTo>
                    <a:pt x="1643" y="584"/>
                  </a:lnTo>
                  <a:lnTo>
                    <a:pt x="1640" y="576"/>
                  </a:lnTo>
                  <a:lnTo>
                    <a:pt x="1627" y="576"/>
                  </a:lnTo>
                  <a:lnTo>
                    <a:pt x="1609" y="588"/>
                  </a:lnTo>
                  <a:lnTo>
                    <a:pt x="1603" y="588"/>
                  </a:lnTo>
                  <a:lnTo>
                    <a:pt x="1561" y="559"/>
                  </a:lnTo>
                  <a:lnTo>
                    <a:pt x="1549" y="563"/>
                  </a:lnTo>
                  <a:lnTo>
                    <a:pt x="1543" y="584"/>
                  </a:lnTo>
                  <a:lnTo>
                    <a:pt x="1511" y="577"/>
                  </a:lnTo>
                  <a:lnTo>
                    <a:pt x="1511" y="557"/>
                  </a:lnTo>
                  <a:lnTo>
                    <a:pt x="1504" y="553"/>
                  </a:lnTo>
                  <a:lnTo>
                    <a:pt x="1487" y="537"/>
                  </a:lnTo>
                  <a:lnTo>
                    <a:pt x="1484" y="529"/>
                  </a:lnTo>
                  <a:lnTo>
                    <a:pt x="1443" y="525"/>
                  </a:lnTo>
                  <a:lnTo>
                    <a:pt x="1431" y="538"/>
                  </a:lnTo>
                  <a:lnTo>
                    <a:pt x="1413" y="529"/>
                  </a:lnTo>
                  <a:lnTo>
                    <a:pt x="1404" y="514"/>
                  </a:lnTo>
                  <a:lnTo>
                    <a:pt x="1391" y="516"/>
                  </a:lnTo>
                  <a:lnTo>
                    <a:pt x="1387" y="520"/>
                  </a:lnTo>
                  <a:lnTo>
                    <a:pt x="1378" y="520"/>
                  </a:lnTo>
                  <a:lnTo>
                    <a:pt x="1361" y="512"/>
                  </a:lnTo>
                  <a:lnTo>
                    <a:pt x="1316" y="504"/>
                  </a:lnTo>
                  <a:lnTo>
                    <a:pt x="1311" y="501"/>
                  </a:lnTo>
                  <a:lnTo>
                    <a:pt x="1303" y="485"/>
                  </a:lnTo>
                  <a:lnTo>
                    <a:pt x="1305" y="477"/>
                  </a:lnTo>
                  <a:lnTo>
                    <a:pt x="1298" y="467"/>
                  </a:lnTo>
                  <a:lnTo>
                    <a:pt x="1279" y="457"/>
                  </a:lnTo>
                  <a:lnTo>
                    <a:pt x="1269" y="467"/>
                  </a:lnTo>
                  <a:lnTo>
                    <a:pt x="1234" y="469"/>
                  </a:lnTo>
                  <a:lnTo>
                    <a:pt x="1223" y="466"/>
                  </a:lnTo>
                  <a:lnTo>
                    <a:pt x="1200" y="434"/>
                  </a:lnTo>
                  <a:lnTo>
                    <a:pt x="1190" y="427"/>
                  </a:lnTo>
                  <a:lnTo>
                    <a:pt x="1173" y="424"/>
                  </a:lnTo>
                  <a:lnTo>
                    <a:pt x="1186" y="29"/>
                  </a:lnTo>
                  <a:lnTo>
                    <a:pt x="699" y="0"/>
                  </a:lnTo>
                  <a:lnTo>
                    <a:pt x="689" y="0"/>
                  </a:lnTo>
                  <a:lnTo>
                    <a:pt x="616" y="922"/>
                  </a:lnTo>
                  <a:lnTo>
                    <a:pt x="5" y="863"/>
                  </a:lnTo>
                  <a:lnTo>
                    <a:pt x="0" y="867"/>
                  </a:lnTo>
                  <a:lnTo>
                    <a:pt x="6" y="872"/>
                  </a:lnTo>
                  <a:lnTo>
                    <a:pt x="8" y="877"/>
                  </a:lnTo>
                  <a:lnTo>
                    <a:pt x="0" y="889"/>
                  </a:lnTo>
                  <a:lnTo>
                    <a:pt x="8" y="905"/>
                  </a:lnTo>
                  <a:lnTo>
                    <a:pt x="11" y="908"/>
                  </a:lnTo>
                  <a:lnTo>
                    <a:pt x="43" y="929"/>
                  </a:lnTo>
                  <a:lnTo>
                    <a:pt x="50" y="951"/>
                  </a:lnTo>
                  <a:lnTo>
                    <a:pt x="64" y="978"/>
                  </a:lnTo>
                  <a:lnTo>
                    <a:pt x="96" y="999"/>
                  </a:lnTo>
                  <a:lnTo>
                    <a:pt x="189" y="1112"/>
                  </a:lnTo>
                  <a:lnTo>
                    <a:pt x="270" y="1176"/>
                  </a:lnTo>
                  <a:lnTo>
                    <a:pt x="275" y="1188"/>
                  </a:lnTo>
                  <a:lnTo>
                    <a:pt x="280" y="1202"/>
                  </a:lnTo>
                  <a:lnTo>
                    <a:pt x="279" y="1220"/>
                  </a:lnTo>
                  <a:lnTo>
                    <a:pt x="285" y="1229"/>
                  </a:lnTo>
                  <a:lnTo>
                    <a:pt x="303" y="1258"/>
                  </a:lnTo>
                  <a:lnTo>
                    <a:pt x="302" y="1322"/>
                  </a:lnTo>
                  <a:lnTo>
                    <a:pt x="307" y="1345"/>
                  </a:lnTo>
                  <a:lnTo>
                    <a:pt x="336" y="1390"/>
                  </a:lnTo>
                  <a:lnTo>
                    <a:pt x="453" y="1477"/>
                  </a:lnTo>
                  <a:lnTo>
                    <a:pt x="536" y="1528"/>
                  </a:lnTo>
                  <a:lnTo>
                    <a:pt x="559" y="1531"/>
                  </a:lnTo>
                  <a:lnTo>
                    <a:pt x="574" y="1523"/>
                  </a:lnTo>
                  <a:lnTo>
                    <a:pt x="593" y="1500"/>
                  </a:lnTo>
                  <a:lnTo>
                    <a:pt x="606" y="1490"/>
                  </a:lnTo>
                  <a:lnTo>
                    <a:pt x="641" y="1409"/>
                  </a:lnTo>
                  <a:lnTo>
                    <a:pt x="658" y="1385"/>
                  </a:lnTo>
                  <a:lnTo>
                    <a:pt x="671" y="1377"/>
                  </a:lnTo>
                  <a:lnTo>
                    <a:pt x="699" y="1385"/>
                  </a:lnTo>
                  <a:lnTo>
                    <a:pt x="705" y="1384"/>
                  </a:lnTo>
                  <a:lnTo>
                    <a:pt x="711" y="1371"/>
                  </a:lnTo>
                  <a:lnTo>
                    <a:pt x="719" y="1362"/>
                  </a:lnTo>
                  <a:lnTo>
                    <a:pt x="734" y="1368"/>
                  </a:lnTo>
                  <a:lnTo>
                    <a:pt x="748" y="1377"/>
                  </a:lnTo>
                  <a:lnTo>
                    <a:pt x="795" y="1384"/>
                  </a:lnTo>
                  <a:lnTo>
                    <a:pt x="807" y="1390"/>
                  </a:lnTo>
                  <a:lnTo>
                    <a:pt x="838" y="1399"/>
                  </a:lnTo>
                  <a:lnTo>
                    <a:pt x="853" y="1392"/>
                  </a:lnTo>
                  <a:lnTo>
                    <a:pt x="889" y="1414"/>
                  </a:lnTo>
                  <a:lnTo>
                    <a:pt x="897" y="1433"/>
                  </a:lnTo>
                  <a:lnTo>
                    <a:pt x="904" y="1436"/>
                  </a:lnTo>
                  <a:lnTo>
                    <a:pt x="907" y="1445"/>
                  </a:lnTo>
                  <a:lnTo>
                    <a:pt x="913" y="1447"/>
                  </a:lnTo>
                  <a:lnTo>
                    <a:pt x="929" y="1456"/>
                  </a:lnTo>
                  <a:lnTo>
                    <a:pt x="951" y="1486"/>
                  </a:lnTo>
                  <a:lnTo>
                    <a:pt x="984" y="1515"/>
                  </a:lnTo>
                  <a:lnTo>
                    <a:pt x="1003" y="1543"/>
                  </a:lnTo>
                  <a:lnTo>
                    <a:pt x="1004" y="1554"/>
                  </a:lnTo>
                  <a:lnTo>
                    <a:pt x="1058" y="1683"/>
                  </a:lnTo>
                  <a:lnTo>
                    <a:pt x="1066" y="1706"/>
                  </a:lnTo>
                  <a:lnTo>
                    <a:pt x="1124" y="1773"/>
                  </a:lnTo>
                  <a:lnTo>
                    <a:pt x="1128" y="1788"/>
                  </a:lnTo>
                  <a:lnTo>
                    <a:pt x="1167" y="1831"/>
                  </a:lnTo>
                  <a:lnTo>
                    <a:pt x="1179" y="1839"/>
                  </a:lnTo>
                  <a:lnTo>
                    <a:pt x="1195" y="1857"/>
                  </a:lnTo>
                  <a:lnTo>
                    <a:pt x="1200" y="1869"/>
                  </a:lnTo>
                  <a:lnTo>
                    <a:pt x="1196" y="1911"/>
                  </a:lnTo>
                  <a:lnTo>
                    <a:pt x="1209" y="1928"/>
                  </a:lnTo>
                  <a:lnTo>
                    <a:pt x="1214" y="1976"/>
                  </a:lnTo>
                  <a:lnTo>
                    <a:pt x="1227" y="1991"/>
                  </a:lnTo>
                  <a:lnTo>
                    <a:pt x="1268" y="2070"/>
                  </a:lnTo>
                  <a:lnTo>
                    <a:pt x="1272" y="2095"/>
                  </a:lnTo>
                  <a:lnTo>
                    <a:pt x="1300" y="2096"/>
                  </a:lnTo>
                  <a:lnTo>
                    <a:pt x="1332" y="2116"/>
                  </a:lnTo>
                  <a:lnTo>
                    <a:pt x="1370" y="2129"/>
                  </a:lnTo>
                  <a:lnTo>
                    <a:pt x="1427" y="2165"/>
                  </a:lnTo>
                  <a:lnTo>
                    <a:pt x="1506" y="2172"/>
                  </a:lnTo>
                  <a:lnTo>
                    <a:pt x="1520" y="2175"/>
                  </a:lnTo>
                  <a:lnTo>
                    <a:pt x="1561" y="2203"/>
                  </a:lnTo>
                  <a:lnTo>
                    <a:pt x="1584" y="2212"/>
                  </a:lnTo>
                  <a:lnTo>
                    <a:pt x="1603" y="2188"/>
                  </a:lnTo>
                  <a:lnTo>
                    <a:pt x="1621" y="2191"/>
                  </a:lnTo>
                  <a:lnTo>
                    <a:pt x="1625" y="2187"/>
                  </a:lnTo>
                  <a:lnTo>
                    <a:pt x="1625" y="2175"/>
                  </a:lnTo>
                  <a:lnTo>
                    <a:pt x="1609" y="2168"/>
                  </a:lnTo>
                  <a:lnTo>
                    <a:pt x="1611" y="2162"/>
                  </a:lnTo>
                  <a:lnTo>
                    <a:pt x="1594" y="2141"/>
                  </a:lnTo>
                  <a:lnTo>
                    <a:pt x="1568" y="2045"/>
                  </a:lnTo>
                  <a:lnTo>
                    <a:pt x="1556" y="2007"/>
                  </a:lnTo>
                  <a:lnTo>
                    <a:pt x="1575" y="1949"/>
                  </a:lnTo>
                  <a:lnTo>
                    <a:pt x="1573" y="1931"/>
                  </a:lnTo>
                  <a:lnTo>
                    <a:pt x="1566" y="1928"/>
                  </a:lnTo>
                  <a:lnTo>
                    <a:pt x="1561" y="1926"/>
                  </a:lnTo>
                  <a:lnTo>
                    <a:pt x="1559" y="1922"/>
                  </a:lnTo>
                  <a:lnTo>
                    <a:pt x="1559" y="1918"/>
                  </a:lnTo>
                  <a:lnTo>
                    <a:pt x="1564" y="1915"/>
                  </a:lnTo>
                  <a:lnTo>
                    <a:pt x="1588" y="1898"/>
                  </a:lnTo>
                  <a:lnTo>
                    <a:pt x="1604" y="1845"/>
                  </a:lnTo>
                  <a:lnTo>
                    <a:pt x="1591" y="1841"/>
                  </a:lnTo>
                  <a:lnTo>
                    <a:pt x="1586" y="1815"/>
                  </a:lnTo>
                  <a:lnTo>
                    <a:pt x="1599" y="1800"/>
                  </a:lnTo>
                  <a:lnTo>
                    <a:pt x="1617" y="1812"/>
                  </a:lnTo>
                  <a:lnTo>
                    <a:pt x="1646" y="1793"/>
                  </a:lnTo>
                  <a:lnTo>
                    <a:pt x="1652" y="1763"/>
                  </a:lnTo>
                  <a:lnTo>
                    <a:pt x="1639" y="1754"/>
                  </a:lnTo>
                  <a:lnTo>
                    <a:pt x="1646" y="1741"/>
                  </a:lnTo>
                  <a:lnTo>
                    <a:pt x="1652" y="1742"/>
                  </a:lnTo>
                  <a:lnTo>
                    <a:pt x="1661" y="1744"/>
                  </a:lnTo>
                  <a:lnTo>
                    <a:pt x="1666" y="1737"/>
                  </a:lnTo>
                  <a:lnTo>
                    <a:pt x="1676" y="1742"/>
                  </a:lnTo>
                  <a:lnTo>
                    <a:pt x="1686" y="1742"/>
                  </a:lnTo>
                  <a:lnTo>
                    <a:pt x="1693" y="1737"/>
                  </a:lnTo>
                  <a:lnTo>
                    <a:pt x="1694" y="1733"/>
                  </a:lnTo>
                  <a:lnTo>
                    <a:pt x="1694" y="1711"/>
                  </a:lnTo>
                  <a:lnTo>
                    <a:pt x="1699" y="1703"/>
                  </a:lnTo>
                  <a:lnTo>
                    <a:pt x="1705" y="1702"/>
                  </a:lnTo>
                  <a:lnTo>
                    <a:pt x="1710" y="1705"/>
                  </a:lnTo>
                  <a:lnTo>
                    <a:pt x="1717" y="1706"/>
                  </a:lnTo>
                  <a:lnTo>
                    <a:pt x="1760" y="1697"/>
                  </a:lnTo>
                  <a:lnTo>
                    <a:pt x="1765" y="1693"/>
                  </a:lnTo>
                  <a:lnTo>
                    <a:pt x="1767" y="1687"/>
                  </a:lnTo>
                  <a:lnTo>
                    <a:pt x="1763" y="1683"/>
                  </a:lnTo>
                  <a:lnTo>
                    <a:pt x="1740" y="1668"/>
                  </a:lnTo>
                  <a:lnTo>
                    <a:pt x="1740" y="1659"/>
                  </a:lnTo>
                  <a:lnTo>
                    <a:pt x="1781" y="1648"/>
                  </a:lnTo>
                  <a:lnTo>
                    <a:pt x="1787" y="1641"/>
                  </a:lnTo>
                  <a:lnTo>
                    <a:pt x="1800" y="1636"/>
                  </a:lnTo>
                  <a:lnTo>
                    <a:pt x="1802" y="1641"/>
                  </a:lnTo>
                  <a:lnTo>
                    <a:pt x="1798" y="1645"/>
                  </a:lnTo>
                  <a:lnTo>
                    <a:pt x="1803" y="1656"/>
                  </a:lnTo>
                  <a:lnTo>
                    <a:pt x="1809" y="1656"/>
                  </a:lnTo>
                  <a:lnTo>
                    <a:pt x="1817" y="1650"/>
                  </a:lnTo>
                  <a:lnTo>
                    <a:pt x="1879" y="1630"/>
                  </a:lnTo>
                  <a:lnTo>
                    <a:pt x="1983" y="1562"/>
                  </a:lnTo>
                  <a:lnTo>
                    <a:pt x="1988" y="1537"/>
                  </a:lnTo>
                  <a:lnTo>
                    <a:pt x="2037" y="1497"/>
                  </a:lnTo>
                  <a:lnTo>
                    <a:pt x="2038" y="1490"/>
                  </a:lnTo>
                  <a:lnTo>
                    <a:pt x="2019" y="1461"/>
                  </a:lnTo>
                  <a:lnTo>
                    <a:pt x="2022" y="1438"/>
                  </a:lnTo>
                  <a:lnTo>
                    <a:pt x="2053" y="1424"/>
                  </a:lnTo>
                  <a:lnTo>
                    <a:pt x="2060" y="1425"/>
                  </a:lnTo>
                  <a:lnTo>
                    <a:pt x="2056" y="1449"/>
                  </a:lnTo>
                  <a:lnTo>
                    <a:pt x="2059" y="1459"/>
                  </a:lnTo>
                  <a:lnTo>
                    <a:pt x="2097" y="1454"/>
                  </a:lnTo>
                  <a:lnTo>
                    <a:pt x="2102" y="1463"/>
                  </a:lnTo>
                  <a:lnTo>
                    <a:pt x="2177" y="1431"/>
                  </a:lnTo>
                  <a:lnTo>
                    <a:pt x="2219" y="1428"/>
                  </a:lnTo>
                  <a:lnTo>
                    <a:pt x="2222" y="1426"/>
                  </a:lnTo>
                  <a:lnTo>
                    <a:pt x="2218" y="1422"/>
                  </a:lnTo>
                  <a:lnTo>
                    <a:pt x="2211" y="1414"/>
                  </a:lnTo>
                  <a:lnTo>
                    <a:pt x="2207" y="1400"/>
                  </a:lnTo>
                  <a:lnTo>
                    <a:pt x="2212" y="1394"/>
                  </a:lnTo>
                  <a:lnTo>
                    <a:pt x="2217" y="1382"/>
                  </a:lnTo>
                  <a:lnTo>
                    <a:pt x="2230" y="1367"/>
                  </a:lnTo>
                  <a:lnTo>
                    <a:pt x="2245" y="1322"/>
                  </a:lnTo>
                  <a:lnTo>
                    <a:pt x="2234" y="1304"/>
                  </a:lnTo>
                  <a:lnTo>
                    <a:pt x="2234" y="1289"/>
                  </a:lnTo>
                  <a:lnTo>
                    <a:pt x="2237" y="1280"/>
                  </a:lnTo>
                  <a:lnTo>
                    <a:pt x="2235" y="1267"/>
                  </a:lnTo>
                  <a:lnTo>
                    <a:pt x="2241" y="1243"/>
                  </a:lnTo>
                  <a:lnTo>
                    <a:pt x="2254" y="1232"/>
                  </a:lnTo>
                  <a:lnTo>
                    <a:pt x="2261" y="1212"/>
                  </a:lnTo>
                  <a:lnTo>
                    <a:pt x="2268" y="1175"/>
                  </a:lnTo>
                  <a:lnTo>
                    <a:pt x="2268" y="1153"/>
                  </a:lnTo>
                  <a:lnTo>
                    <a:pt x="2261" y="1121"/>
                  </a:lnTo>
                  <a:lnTo>
                    <a:pt x="2248" y="1100"/>
                  </a:lnTo>
                  <a:lnTo>
                    <a:pt x="2242" y="1095"/>
                  </a:lnTo>
                  <a:lnTo>
                    <a:pt x="2243" y="1082"/>
                  </a:lnTo>
                  <a:lnTo>
                    <a:pt x="2238" y="1074"/>
                  </a:lnTo>
                  <a:lnTo>
                    <a:pt x="2230" y="1056"/>
                  </a:lnTo>
                  <a:lnTo>
                    <a:pt x="2217" y="1046"/>
                  </a:lnTo>
                  <a:lnTo>
                    <a:pt x="2214" y="1039"/>
                  </a:lnTo>
                  <a:lnTo>
                    <a:pt x="2222" y="1019"/>
                  </a:lnTo>
                  <a:lnTo>
                    <a:pt x="2207" y="988"/>
                  </a:lnTo>
                  <a:lnTo>
                    <a:pt x="2181" y="966"/>
                  </a:lnTo>
                  <a:lnTo>
                    <a:pt x="2174" y="953"/>
                  </a:lnTo>
                  <a:lnTo>
                    <a:pt x="2170" y="748"/>
                  </a:lnTo>
                  <a:lnTo>
                    <a:pt x="2169" y="640"/>
                  </a:lnTo>
                  <a:lnTo>
                    <a:pt x="2143" y="634"/>
                  </a:lnTo>
                  <a:lnTo>
                    <a:pt x="2121" y="643"/>
                  </a:lnTo>
                  <a:lnTo>
                    <a:pt x="2114" y="641"/>
                  </a:lnTo>
                  <a:lnTo>
                    <a:pt x="2089" y="622"/>
                  </a:lnTo>
                </a:path>
              </a:pathLst>
            </a:custGeom>
            <a:solidFill>
              <a:srgbClr val="99CC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6" name="Freeform 196"/>
            <p:cNvSpPr>
              <a:spLocks/>
            </p:cNvSpPr>
            <p:nvPr/>
          </p:nvSpPr>
          <p:spPr bwMode="auto">
            <a:xfrm>
              <a:off x="4743450" y="1028700"/>
              <a:ext cx="1073150" cy="1293813"/>
            </a:xfrm>
            <a:custGeom>
              <a:avLst/>
              <a:gdLst>
                <a:gd name="T0" fmla="*/ 2147483647 w 1065"/>
                <a:gd name="T1" fmla="*/ 2147483647 h 1199"/>
                <a:gd name="T2" fmla="*/ 2147483647 w 1065"/>
                <a:gd name="T3" fmla="*/ 2147483647 h 1199"/>
                <a:gd name="T4" fmla="*/ 2147483647 w 1065"/>
                <a:gd name="T5" fmla="*/ 2147483647 h 1199"/>
                <a:gd name="T6" fmla="*/ 2147483647 w 1065"/>
                <a:gd name="T7" fmla="*/ 2147483647 h 1199"/>
                <a:gd name="T8" fmla="*/ 2147483647 w 1065"/>
                <a:gd name="T9" fmla="*/ 2147483647 h 1199"/>
                <a:gd name="T10" fmla="*/ 2147483647 w 1065"/>
                <a:gd name="T11" fmla="*/ 2147483647 h 1199"/>
                <a:gd name="T12" fmla="*/ 2147483647 w 1065"/>
                <a:gd name="T13" fmla="*/ 2147483647 h 1199"/>
                <a:gd name="T14" fmla="*/ 2147483647 w 1065"/>
                <a:gd name="T15" fmla="*/ 2147483647 h 1199"/>
                <a:gd name="T16" fmla="*/ 2147483647 w 1065"/>
                <a:gd name="T17" fmla="*/ 2147483647 h 1199"/>
                <a:gd name="T18" fmla="*/ 2147483647 w 1065"/>
                <a:gd name="T19" fmla="*/ 2147483647 h 1199"/>
                <a:gd name="T20" fmla="*/ 0 w 1065"/>
                <a:gd name="T21" fmla="*/ 2147483647 h 1199"/>
                <a:gd name="T22" fmla="*/ 2147483647 w 1065"/>
                <a:gd name="T23" fmla="*/ 2147483647 h 1199"/>
                <a:gd name="T24" fmla="*/ 2147483647 w 1065"/>
                <a:gd name="T25" fmla="*/ 2147483647 h 1199"/>
                <a:gd name="T26" fmla="*/ 2147483647 w 1065"/>
                <a:gd name="T27" fmla="*/ 2147483647 h 1199"/>
                <a:gd name="T28" fmla="*/ 2147483647 w 1065"/>
                <a:gd name="T29" fmla="*/ 2147483647 h 1199"/>
                <a:gd name="T30" fmla="*/ 2147483647 w 1065"/>
                <a:gd name="T31" fmla="*/ 2147483647 h 1199"/>
                <a:gd name="T32" fmla="*/ 2147483647 w 1065"/>
                <a:gd name="T33" fmla="*/ 2147483647 h 1199"/>
                <a:gd name="T34" fmla="*/ 2147483647 w 1065"/>
                <a:gd name="T35" fmla="*/ 2147483647 h 1199"/>
                <a:gd name="T36" fmla="*/ 2147483647 w 1065"/>
                <a:gd name="T37" fmla="*/ 2147483647 h 1199"/>
                <a:gd name="T38" fmla="*/ 2147483647 w 1065"/>
                <a:gd name="T39" fmla="*/ 2147483647 h 1199"/>
                <a:gd name="T40" fmla="*/ 2147483647 w 1065"/>
                <a:gd name="T41" fmla="*/ 2147483647 h 1199"/>
                <a:gd name="T42" fmla="*/ 2147483647 w 1065"/>
                <a:gd name="T43" fmla="*/ 2147483647 h 1199"/>
                <a:gd name="T44" fmla="*/ 2147483647 w 1065"/>
                <a:gd name="T45" fmla="*/ 2147483647 h 1199"/>
                <a:gd name="T46" fmla="*/ 2147483647 w 1065"/>
                <a:gd name="T47" fmla="*/ 2147483647 h 1199"/>
                <a:gd name="T48" fmla="*/ 2147483647 w 1065"/>
                <a:gd name="T49" fmla="*/ 2147483647 h 1199"/>
                <a:gd name="T50" fmla="*/ 2147483647 w 1065"/>
                <a:gd name="T51" fmla="*/ 2147483647 h 1199"/>
                <a:gd name="T52" fmla="*/ 2147483647 w 1065"/>
                <a:gd name="T53" fmla="*/ 2147483647 h 1199"/>
                <a:gd name="T54" fmla="*/ 2147483647 w 1065"/>
                <a:gd name="T55" fmla="*/ 2147483647 h 1199"/>
                <a:gd name="T56" fmla="*/ 2147483647 w 1065"/>
                <a:gd name="T57" fmla="*/ 2147483647 h 1199"/>
                <a:gd name="T58" fmla="*/ 2147483647 w 1065"/>
                <a:gd name="T59" fmla="*/ 2147483647 h 1199"/>
                <a:gd name="T60" fmla="*/ 2147483647 w 1065"/>
                <a:gd name="T61" fmla="*/ 2147483647 h 1199"/>
                <a:gd name="T62" fmla="*/ 2147483647 w 1065"/>
                <a:gd name="T63" fmla="*/ 2147483647 h 1199"/>
                <a:gd name="T64" fmla="*/ 2147483647 w 1065"/>
                <a:gd name="T65" fmla="*/ 2147483647 h 1199"/>
                <a:gd name="T66" fmla="*/ 2147483647 w 1065"/>
                <a:gd name="T67" fmla="*/ 2147483647 h 1199"/>
                <a:gd name="T68" fmla="*/ 2147483647 w 1065"/>
                <a:gd name="T69" fmla="*/ 2147483647 h 1199"/>
                <a:gd name="T70" fmla="*/ 2147483647 w 1065"/>
                <a:gd name="T71" fmla="*/ 2147483647 h 1199"/>
                <a:gd name="T72" fmla="*/ 2147483647 w 1065"/>
                <a:gd name="T73" fmla="*/ 2147483647 h 1199"/>
                <a:gd name="T74" fmla="*/ 2147483647 w 1065"/>
                <a:gd name="T75" fmla="*/ 2147483647 h 1199"/>
                <a:gd name="T76" fmla="*/ 2147483647 w 1065"/>
                <a:gd name="T77" fmla="*/ 2147483647 h 1199"/>
                <a:gd name="T78" fmla="*/ 2147483647 w 1065"/>
                <a:gd name="T79" fmla="*/ 2147483647 h 1199"/>
                <a:gd name="T80" fmla="*/ 2147483647 w 1065"/>
                <a:gd name="T81" fmla="*/ 2147483647 h 1199"/>
                <a:gd name="T82" fmla="*/ 2147483647 w 1065"/>
                <a:gd name="T83" fmla="*/ 2147483647 h 1199"/>
                <a:gd name="T84" fmla="*/ 2147483647 w 1065"/>
                <a:gd name="T85" fmla="*/ 2147483647 h 1199"/>
                <a:gd name="T86" fmla="*/ 2147483647 w 1065"/>
                <a:gd name="T87" fmla="*/ 2147483647 h 1199"/>
                <a:gd name="T88" fmla="*/ 2147483647 w 1065"/>
                <a:gd name="T89" fmla="*/ 2147483647 h 1199"/>
                <a:gd name="T90" fmla="*/ 2147483647 w 1065"/>
                <a:gd name="T91" fmla="*/ 2147483647 h 1199"/>
                <a:gd name="T92" fmla="*/ 2147483647 w 1065"/>
                <a:gd name="T93" fmla="*/ 2147483647 h 1199"/>
                <a:gd name="T94" fmla="*/ 2147483647 w 1065"/>
                <a:gd name="T95" fmla="*/ 2147483647 h 1199"/>
                <a:gd name="T96" fmla="*/ 2147483647 w 1065"/>
                <a:gd name="T97" fmla="*/ 2147483647 h 1199"/>
                <a:gd name="T98" fmla="*/ 2147483647 w 1065"/>
                <a:gd name="T99" fmla="*/ 2147483647 h 1199"/>
                <a:gd name="T100" fmla="*/ 2147483647 w 1065"/>
                <a:gd name="T101" fmla="*/ 2147483647 h 1199"/>
                <a:gd name="T102" fmla="*/ 2147483647 w 1065"/>
                <a:gd name="T103" fmla="*/ 2147483647 h 1199"/>
                <a:gd name="T104" fmla="*/ 2147483647 w 1065"/>
                <a:gd name="T105" fmla="*/ 2147483647 h 11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65"/>
                <a:gd name="T160" fmla="*/ 0 h 1199"/>
                <a:gd name="T161" fmla="*/ 1065 w 1065"/>
                <a:gd name="T162" fmla="*/ 1199 h 11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65" h="1199">
                  <a:moveTo>
                    <a:pt x="102" y="1199"/>
                  </a:moveTo>
                  <a:lnTo>
                    <a:pt x="102" y="826"/>
                  </a:lnTo>
                  <a:lnTo>
                    <a:pt x="50" y="779"/>
                  </a:lnTo>
                  <a:lnTo>
                    <a:pt x="48" y="759"/>
                  </a:lnTo>
                  <a:lnTo>
                    <a:pt x="75" y="732"/>
                  </a:lnTo>
                  <a:lnTo>
                    <a:pt x="84" y="713"/>
                  </a:lnTo>
                  <a:lnTo>
                    <a:pt x="83" y="696"/>
                  </a:lnTo>
                  <a:lnTo>
                    <a:pt x="82" y="665"/>
                  </a:lnTo>
                  <a:lnTo>
                    <a:pt x="85" y="638"/>
                  </a:lnTo>
                  <a:lnTo>
                    <a:pt x="61" y="563"/>
                  </a:lnTo>
                  <a:lnTo>
                    <a:pt x="57" y="549"/>
                  </a:lnTo>
                  <a:lnTo>
                    <a:pt x="57" y="512"/>
                  </a:lnTo>
                  <a:lnTo>
                    <a:pt x="53" y="492"/>
                  </a:lnTo>
                  <a:lnTo>
                    <a:pt x="49" y="389"/>
                  </a:lnTo>
                  <a:lnTo>
                    <a:pt x="38" y="330"/>
                  </a:lnTo>
                  <a:lnTo>
                    <a:pt x="20" y="312"/>
                  </a:lnTo>
                  <a:lnTo>
                    <a:pt x="8" y="246"/>
                  </a:lnTo>
                  <a:lnTo>
                    <a:pt x="6" y="189"/>
                  </a:lnTo>
                  <a:lnTo>
                    <a:pt x="10" y="154"/>
                  </a:lnTo>
                  <a:lnTo>
                    <a:pt x="16" y="140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276" y="76"/>
                  </a:lnTo>
                  <a:lnTo>
                    <a:pt x="277" y="29"/>
                  </a:lnTo>
                  <a:lnTo>
                    <a:pt x="281" y="0"/>
                  </a:lnTo>
                  <a:lnTo>
                    <a:pt x="303" y="1"/>
                  </a:lnTo>
                  <a:lnTo>
                    <a:pt x="330" y="13"/>
                  </a:lnTo>
                  <a:lnTo>
                    <a:pt x="333" y="57"/>
                  </a:lnTo>
                  <a:lnTo>
                    <a:pt x="342" y="87"/>
                  </a:lnTo>
                  <a:lnTo>
                    <a:pt x="340" y="115"/>
                  </a:lnTo>
                  <a:lnTo>
                    <a:pt x="370" y="137"/>
                  </a:lnTo>
                  <a:lnTo>
                    <a:pt x="381" y="134"/>
                  </a:lnTo>
                  <a:lnTo>
                    <a:pt x="402" y="137"/>
                  </a:lnTo>
                  <a:lnTo>
                    <a:pt x="413" y="147"/>
                  </a:lnTo>
                  <a:lnTo>
                    <a:pt x="435" y="146"/>
                  </a:lnTo>
                  <a:lnTo>
                    <a:pt x="462" y="148"/>
                  </a:lnTo>
                  <a:lnTo>
                    <a:pt x="467" y="160"/>
                  </a:lnTo>
                  <a:lnTo>
                    <a:pt x="467" y="167"/>
                  </a:lnTo>
                  <a:lnTo>
                    <a:pt x="508" y="165"/>
                  </a:lnTo>
                  <a:lnTo>
                    <a:pt x="520" y="151"/>
                  </a:lnTo>
                  <a:lnTo>
                    <a:pt x="579" y="146"/>
                  </a:lnTo>
                  <a:lnTo>
                    <a:pt x="617" y="159"/>
                  </a:lnTo>
                  <a:lnTo>
                    <a:pt x="626" y="159"/>
                  </a:lnTo>
                  <a:lnTo>
                    <a:pt x="622" y="169"/>
                  </a:lnTo>
                  <a:lnTo>
                    <a:pt x="633" y="178"/>
                  </a:lnTo>
                  <a:lnTo>
                    <a:pt x="639" y="177"/>
                  </a:lnTo>
                  <a:lnTo>
                    <a:pt x="646" y="184"/>
                  </a:lnTo>
                  <a:lnTo>
                    <a:pt x="653" y="211"/>
                  </a:lnTo>
                  <a:lnTo>
                    <a:pt x="668" y="219"/>
                  </a:lnTo>
                  <a:lnTo>
                    <a:pt x="683" y="199"/>
                  </a:lnTo>
                  <a:lnTo>
                    <a:pt x="692" y="193"/>
                  </a:lnTo>
                  <a:lnTo>
                    <a:pt x="707" y="199"/>
                  </a:lnTo>
                  <a:lnTo>
                    <a:pt x="717" y="218"/>
                  </a:lnTo>
                  <a:lnTo>
                    <a:pt x="749" y="226"/>
                  </a:lnTo>
                  <a:lnTo>
                    <a:pt x="758" y="238"/>
                  </a:lnTo>
                  <a:lnTo>
                    <a:pt x="773" y="250"/>
                  </a:lnTo>
                  <a:lnTo>
                    <a:pt x="794" y="251"/>
                  </a:lnTo>
                  <a:lnTo>
                    <a:pt x="814" y="245"/>
                  </a:lnTo>
                  <a:lnTo>
                    <a:pt x="867" y="210"/>
                  </a:lnTo>
                  <a:lnTo>
                    <a:pt x="875" y="215"/>
                  </a:lnTo>
                  <a:lnTo>
                    <a:pt x="889" y="231"/>
                  </a:lnTo>
                  <a:lnTo>
                    <a:pt x="969" y="230"/>
                  </a:lnTo>
                  <a:lnTo>
                    <a:pt x="981" y="233"/>
                  </a:lnTo>
                  <a:lnTo>
                    <a:pt x="993" y="238"/>
                  </a:lnTo>
                  <a:lnTo>
                    <a:pt x="1012" y="254"/>
                  </a:lnTo>
                  <a:lnTo>
                    <a:pt x="1029" y="245"/>
                  </a:lnTo>
                  <a:lnTo>
                    <a:pt x="1065" y="244"/>
                  </a:lnTo>
                  <a:lnTo>
                    <a:pt x="1045" y="263"/>
                  </a:lnTo>
                  <a:lnTo>
                    <a:pt x="997" y="289"/>
                  </a:lnTo>
                  <a:lnTo>
                    <a:pt x="972" y="297"/>
                  </a:lnTo>
                  <a:lnTo>
                    <a:pt x="954" y="305"/>
                  </a:lnTo>
                  <a:lnTo>
                    <a:pt x="933" y="325"/>
                  </a:lnTo>
                  <a:lnTo>
                    <a:pt x="893" y="343"/>
                  </a:lnTo>
                  <a:lnTo>
                    <a:pt x="874" y="357"/>
                  </a:lnTo>
                  <a:lnTo>
                    <a:pt x="807" y="431"/>
                  </a:lnTo>
                  <a:lnTo>
                    <a:pt x="709" y="519"/>
                  </a:lnTo>
                  <a:lnTo>
                    <a:pt x="700" y="534"/>
                  </a:lnTo>
                  <a:lnTo>
                    <a:pt x="690" y="542"/>
                  </a:lnTo>
                  <a:lnTo>
                    <a:pt x="693" y="653"/>
                  </a:lnTo>
                  <a:lnTo>
                    <a:pt x="683" y="666"/>
                  </a:lnTo>
                  <a:lnTo>
                    <a:pt x="669" y="671"/>
                  </a:lnTo>
                  <a:lnTo>
                    <a:pt x="628" y="705"/>
                  </a:lnTo>
                  <a:lnTo>
                    <a:pt x="626" y="723"/>
                  </a:lnTo>
                  <a:lnTo>
                    <a:pt x="621" y="728"/>
                  </a:lnTo>
                  <a:lnTo>
                    <a:pt x="610" y="759"/>
                  </a:lnTo>
                  <a:lnTo>
                    <a:pt x="632" y="771"/>
                  </a:lnTo>
                  <a:lnTo>
                    <a:pt x="646" y="796"/>
                  </a:lnTo>
                  <a:lnTo>
                    <a:pt x="633" y="819"/>
                  </a:lnTo>
                  <a:lnTo>
                    <a:pt x="637" y="838"/>
                  </a:lnTo>
                  <a:lnTo>
                    <a:pt x="632" y="874"/>
                  </a:lnTo>
                  <a:lnTo>
                    <a:pt x="632" y="927"/>
                  </a:lnTo>
                  <a:lnTo>
                    <a:pt x="640" y="939"/>
                  </a:lnTo>
                  <a:lnTo>
                    <a:pt x="656" y="951"/>
                  </a:lnTo>
                  <a:lnTo>
                    <a:pt x="661" y="959"/>
                  </a:lnTo>
                  <a:lnTo>
                    <a:pt x="697" y="965"/>
                  </a:lnTo>
                  <a:lnTo>
                    <a:pt x="704" y="970"/>
                  </a:lnTo>
                  <a:lnTo>
                    <a:pt x="706" y="980"/>
                  </a:lnTo>
                  <a:lnTo>
                    <a:pt x="715" y="986"/>
                  </a:lnTo>
                  <a:lnTo>
                    <a:pt x="759" y="1007"/>
                  </a:lnTo>
                  <a:lnTo>
                    <a:pt x="775" y="1038"/>
                  </a:lnTo>
                  <a:lnTo>
                    <a:pt x="815" y="1068"/>
                  </a:lnTo>
                  <a:lnTo>
                    <a:pt x="861" y="1100"/>
                  </a:lnTo>
                  <a:lnTo>
                    <a:pt x="866" y="1111"/>
                  </a:lnTo>
                  <a:lnTo>
                    <a:pt x="866" y="1137"/>
                  </a:lnTo>
                  <a:lnTo>
                    <a:pt x="871" y="1175"/>
                  </a:lnTo>
                  <a:lnTo>
                    <a:pt x="102" y="1199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7" name="Freeform 258"/>
            <p:cNvSpPr>
              <a:spLocks/>
            </p:cNvSpPr>
            <p:nvPr/>
          </p:nvSpPr>
          <p:spPr bwMode="auto">
            <a:xfrm>
              <a:off x="1989138" y="2376488"/>
              <a:ext cx="919162" cy="1227137"/>
            </a:xfrm>
            <a:custGeom>
              <a:avLst/>
              <a:gdLst>
                <a:gd name="T0" fmla="*/ 2147483647 w 915"/>
                <a:gd name="T1" fmla="*/ 2147483647 h 1137"/>
                <a:gd name="T2" fmla="*/ 2147483647 w 915"/>
                <a:gd name="T3" fmla="*/ 2147483647 h 1137"/>
                <a:gd name="T4" fmla="*/ 2147483647 w 915"/>
                <a:gd name="T5" fmla="*/ 2147483647 h 1137"/>
                <a:gd name="T6" fmla="*/ 2147483647 w 915"/>
                <a:gd name="T7" fmla="*/ 2147483647 h 1137"/>
                <a:gd name="T8" fmla="*/ 2147483647 w 915"/>
                <a:gd name="T9" fmla="*/ 0 h 1137"/>
                <a:gd name="T10" fmla="*/ 0 w 915"/>
                <a:gd name="T11" fmla="*/ 2147483647 h 1137"/>
                <a:gd name="T12" fmla="*/ 0 w 915"/>
                <a:gd name="T13" fmla="*/ 2147483647 h 1137"/>
                <a:gd name="T14" fmla="*/ 2147483647 w 915"/>
                <a:gd name="T15" fmla="*/ 2147483647 h 1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5"/>
                <a:gd name="T25" fmla="*/ 0 h 1137"/>
                <a:gd name="T26" fmla="*/ 915 w 915"/>
                <a:gd name="T27" fmla="*/ 1137 h 1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5" h="1137">
                  <a:moveTo>
                    <a:pt x="803" y="1137"/>
                  </a:moveTo>
                  <a:lnTo>
                    <a:pt x="915" y="325"/>
                  </a:lnTo>
                  <a:lnTo>
                    <a:pt x="614" y="278"/>
                  </a:lnTo>
                  <a:lnTo>
                    <a:pt x="645" y="79"/>
                  </a:lnTo>
                  <a:lnTo>
                    <a:pt x="196" y="0"/>
                  </a:lnTo>
                  <a:lnTo>
                    <a:pt x="0" y="1010"/>
                  </a:lnTo>
                  <a:lnTo>
                    <a:pt x="0" y="1011"/>
                  </a:lnTo>
                  <a:lnTo>
                    <a:pt x="803" y="1137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8" name="Freeform 259"/>
            <p:cNvSpPr>
              <a:spLocks/>
            </p:cNvSpPr>
            <p:nvPr/>
          </p:nvSpPr>
          <p:spPr bwMode="auto">
            <a:xfrm>
              <a:off x="1989138" y="2376488"/>
              <a:ext cx="919162" cy="1227137"/>
            </a:xfrm>
            <a:custGeom>
              <a:avLst/>
              <a:gdLst>
                <a:gd name="T0" fmla="*/ 2147483647 w 915"/>
                <a:gd name="T1" fmla="*/ 2147483647 h 1137"/>
                <a:gd name="T2" fmla="*/ 2147483647 w 915"/>
                <a:gd name="T3" fmla="*/ 2147483647 h 1137"/>
                <a:gd name="T4" fmla="*/ 2147483647 w 915"/>
                <a:gd name="T5" fmla="*/ 2147483647 h 1137"/>
                <a:gd name="T6" fmla="*/ 2147483647 w 915"/>
                <a:gd name="T7" fmla="*/ 2147483647 h 1137"/>
                <a:gd name="T8" fmla="*/ 2147483647 w 915"/>
                <a:gd name="T9" fmla="*/ 0 h 1137"/>
                <a:gd name="T10" fmla="*/ 0 w 915"/>
                <a:gd name="T11" fmla="*/ 2147483647 h 1137"/>
                <a:gd name="T12" fmla="*/ 0 w 915"/>
                <a:gd name="T13" fmla="*/ 2147483647 h 1137"/>
                <a:gd name="T14" fmla="*/ 2147483647 w 915"/>
                <a:gd name="T15" fmla="*/ 2147483647 h 1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5"/>
                <a:gd name="T25" fmla="*/ 0 h 1137"/>
                <a:gd name="T26" fmla="*/ 915 w 915"/>
                <a:gd name="T27" fmla="*/ 1137 h 1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5" h="1137">
                  <a:moveTo>
                    <a:pt x="803" y="1137"/>
                  </a:moveTo>
                  <a:lnTo>
                    <a:pt x="915" y="325"/>
                  </a:lnTo>
                  <a:lnTo>
                    <a:pt x="614" y="278"/>
                  </a:lnTo>
                  <a:lnTo>
                    <a:pt x="645" y="79"/>
                  </a:lnTo>
                  <a:lnTo>
                    <a:pt x="196" y="0"/>
                  </a:lnTo>
                  <a:lnTo>
                    <a:pt x="0" y="1010"/>
                  </a:lnTo>
                  <a:lnTo>
                    <a:pt x="0" y="1011"/>
                  </a:lnTo>
                  <a:lnTo>
                    <a:pt x="803" y="1137"/>
                  </a:lnTo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39" name="Freeform 260"/>
            <p:cNvSpPr>
              <a:spLocks/>
            </p:cNvSpPr>
            <p:nvPr/>
          </p:nvSpPr>
          <p:spPr bwMode="auto">
            <a:xfrm>
              <a:off x="2309813" y="2441575"/>
              <a:ext cx="127000" cy="222250"/>
            </a:xfrm>
            <a:custGeom>
              <a:avLst/>
              <a:gdLst>
                <a:gd name="T0" fmla="*/ 2147483647 w 129"/>
                <a:gd name="T1" fmla="*/ 2147483647 h 205"/>
                <a:gd name="T2" fmla="*/ 2147483647 w 129"/>
                <a:gd name="T3" fmla="*/ 2147483647 h 205"/>
                <a:gd name="T4" fmla="*/ 2147483647 w 129"/>
                <a:gd name="T5" fmla="*/ 2147483647 h 205"/>
                <a:gd name="T6" fmla="*/ 2147483647 w 129"/>
                <a:gd name="T7" fmla="*/ 2147483647 h 205"/>
                <a:gd name="T8" fmla="*/ 2147483647 w 129"/>
                <a:gd name="T9" fmla="*/ 2147483647 h 205"/>
                <a:gd name="T10" fmla="*/ 0 w 129"/>
                <a:gd name="T11" fmla="*/ 2147483647 h 205"/>
                <a:gd name="T12" fmla="*/ 2147483647 w 129"/>
                <a:gd name="T13" fmla="*/ 2147483647 h 205"/>
                <a:gd name="T14" fmla="*/ 2147483647 w 129"/>
                <a:gd name="T15" fmla="*/ 2147483647 h 205"/>
                <a:gd name="T16" fmla="*/ 2147483647 w 129"/>
                <a:gd name="T17" fmla="*/ 2147483647 h 205"/>
                <a:gd name="T18" fmla="*/ 2147483647 w 129"/>
                <a:gd name="T19" fmla="*/ 2147483647 h 205"/>
                <a:gd name="T20" fmla="*/ 2147483647 w 129"/>
                <a:gd name="T21" fmla="*/ 2147483647 h 205"/>
                <a:gd name="T22" fmla="*/ 2147483647 w 129"/>
                <a:gd name="T23" fmla="*/ 2147483647 h 205"/>
                <a:gd name="T24" fmla="*/ 2147483647 w 129"/>
                <a:gd name="T25" fmla="*/ 2147483647 h 205"/>
                <a:gd name="T26" fmla="*/ 2147483647 w 129"/>
                <a:gd name="T27" fmla="*/ 2147483647 h 205"/>
                <a:gd name="T28" fmla="*/ 2147483647 w 129"/>
                <a:gd name="T29" fmla="*/ 2147483647 h 205"/>
                <a:gd name="T30" fmla="*/ 2147483647 w 129"/>
                <a:gd name="T31" fmla="*/ 2147483647 h 205"/>
                <a:gd name="T32" fmla="*/ 2147483647 w 129"/>
                <a:gd name="T33" fmla="*/ 2147483647 h 205"/>
                <a:gd name="T34" fmla="*/ 2147483647 w 129"/>
                <a:gd name="T35" fmla="*/ 2147483647 h 205"/>
                <a:gd name="T36" fmla="*/ 2147483647 w 129"/>
                <a:gd name="T37" fmla="*/ 2147483647 h 205"/>
                <a:gd name="T38" fmla="*/ 2147483647 w 129"/>
                <a:gd name="T39" fmla="*/ 2147483647 h 205"/>
                <a:gd name="T40" fmla="*/ 2147483647 w 129"/>
                <a:gd name="T41" fmla="*/ 2147483647 h 205"/>
                <a:gd name="T42" fmla="*/ 2147483647 w 129"/>
                <a:gd name="T43" fmla="*/ 2147483647 h 205"/>
                <a:gd name="T44" fmla="*/ 2147483647 w 129"/>
                <a:gd name="T45" fmla="*/ 2147483647 h 205"/>
                <a:gd name="T46" fmla="*/ 2147483647 w 129"/>
                <a:gd name="T47" fmla="*/ 2147483647 h 205"/>
                <a:gd name="T48" fmla="*/ 2147483647 w 129"/>
                <a:gd name="T49" fmla="*/ 2147483647 h 205"/>
                <a:gd name="T50" fmla="*/ 2147483647 w 129"/>
                <a:gd name="T51" fmla="*/ 2147483647 h 205"/>
                <a:gd name="T52" fmla="*/ 2147483647 w 129"/>
                <a:gd name="T53" fmla="*/ 2147483647 h 205"/>
                <a:gd name="T54" fmla="*/ 2147483647 w 129"/>
                <a:gd name="T55" fmla="*/ 2147483647 h 205"/>
                <a:gd name="T56" fmla="*/ 2147483647 w 129"/>
                <a:gd name="T57" fmla="*/ 2147483647 h 205"/>
                <a:gd name="T58" fmla="*/ 2147483647 w 129"/>
                <a:gd name="T59" fmla="*/ 2147483647 h 205"/>
                <a:gd name="T60" fmla="*/ 2147483647 w 129"/>
                <a:gd name="T61" fmla="*/ 2147483647 h 205"/>
                <a:gd name="T62" fmla="*/ 2147483647 w 129"/>
                <a:gd name="T63" fmla="*/ 2147483647 h 205"/>
                <a:gd name="T64" fmla="*/ 2147483647 w 129"/>
                <a:gd name="T65" fmla="*/ 2147483647 h 205"/>
                <a:gd name="T66" fmla="*/ 2147483647 w 129"/>
                <a:gd name="T67" fmla="*/ 2147483647 h 205"/>
                <a:gd name="T68" fmla="*/ 2147483647 w 129"/>
                <a:gd name="T69" fmla="*/ 2147483647 h 205"/>
                <a:gd name="T70" fmla="*/ 2147483647 w 129"/>
                <a:gd name="T71" fmla="*/ 2147483647 h 205"/>
                <a:gd name="T72" fmla="*/ 2147483647 w 129"/>
                <a:gd name="T73" fmla="*/ 2147483647 h 205"/>
                <a:gd name="T74" fmla="*/ 2147483647 w 129"/>
                <a:gd name="T75" fmla="*/ 2147483647 h 205"/>
                <a:gd name="T76" fmla="*/ 2147483647 w 129"/>
                <a:gd name="T77" fmla="*/ 2147483647 h 205"/>
                <a:gd name="T78" fmla="*/ 2147483647 w 129"/>
                <a:gd name="T79" fmla="*/ 2147483647 h 205"/>
                <a:gd name="T80" fmla="*/ 2147483647 w 129"/>
                <a:gd name="T81" fmla="*/ 2147483647 h 205"/>
                <a:gd name="T82" fmla="*/ 2147483647 w 129"/>
                <a:gd name="T83" fmla="*/ 2147483647 h 205"/>
                <a:gd name="T84" fmla="*/ 2147483647 w 129"/>
                <a:gd name="T85" fmla="*/ 2147483647 h 205"/>
                <a:gd name="T86" fmla="*/ 2147483647 w 129"/>
                <a:gd name="T87" fmla="*/ 2147483647 h 205"/>
                <a:gd name="T88" fmla="*/ 2147483647 w 129"/>
                <a:gd name="T89" fmla="*/ 2147483647 h 205"/>
                <a:gd name="T90" fmla="*/ 2147483647 w 129"/>
                <a:gd name="T91" fmla="*/ 2147483647 h 205"/>
                <a:gd name="T92" fmla="*/ 2147483647 w 129"/>
                <a:gd name="T93" fmla="*/ 2147483647 h 205"/>
                <a:gd name="T94" fmla="*/ 2147483647 w 129"/>
                <a:gd name="T95" fmla="*/ 2147483647 h 205"/>
                <a:gd name="T96" fmla="*/ 2147483647 w 129"/>
                <a:gd name="T97" fmla="*/ 2147483647 h 205"/>
                <a:gd name="T98" fmla="*/ 2147483647 w 129"/>
                <a:gd name="T99" fmla="*/ 2147483647 h 205"/>
                <a:gd name="T100" fmla="*/ 2147483647 w 129"/>
                <a:gd name="T101" fmla="*/ 2147483647 h 205"/>
                <a:gd name="T102" fmla="*/ 2147483647 w 129"/>
                <a:gd name="T103" fmla="*/ 2147483647 h 205"/>
                <a:gd name="T104" fmla="*/ 2147483647 w 129"/>
                <a:gd name="T105" fmla="*/ 0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9"/>
                <a:gd name="T160" fmla="*/ 0 h 205"/>
                <a:gd name="T161" fmla="*/ 129 w 129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9" h="205">
                  <a:moveTo>
                    <a:pt x="23" y="6"/>
                  </a:moveTo>
                  <a:lnTo>
                    <a:pt x="20" y="8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19"/>
                  </a:lnTo>
                  <a:lnTo>
                    <a:pt x="13" y="23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6" y="31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7" y="47"/>
                  </a:lnTo>
                  <a:lnTo>
                    <a:pt x="6" y="53"/>
                  </a:lnTo>
                  <a:lnTo>
                    <a:pt x="5" y="55"/>
                  </a:lnTo>
                  <a:lnTo>
                    <a:pt x="2" y="57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8" y="70"/>
                  </a:lnTo>
                  <a:lnTo>
                    <a:pt x="11" y="69"/>
                  </a:lnTo>
                  <a:lnTo>
                    <a:pt x="14" y="71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4" y="82"/>
                  </a:lnTo>
                  <a:lnTo>
                    <a:pt x="15" y="87"/>
                  </a:lnTo>
                  <a:lnTo>
                    <a:pt x="15" y="92"/>
                  </a:lnTo>
                  <a:lnTo>
                    <a:pt x="16" y="99"/>
                  </a:lnTo>
                  <a:lnTo>
                    <a:pt x="15" y="105"/>
                  </a:lnTo>
                  <a:lnTo>
                    <a:pt x="14" y="112"/>
                  </a:lnTo>
                  <a:lnTo>
                    <a:pt x="10" y="117"/>
                  </a:lnTo>
                  <a:lnTo>
                    <a:pt x="11" y="116"/>
                  </a:lnTo>
                  <a:lnTo>
                    <a:pt x="13" y="115"/>
                  </a:lnTo>
                  <a:lnTo>
                    <a:pt x="13" y="114"/>
                  </a:lnTo>
                  <a:lnTo>
                    <a:pt x="14" y="113"/>
                  </a:lnTo>
                  <a:lnTo>
                    <a:pt x="11" y="115"/>
                  </a:lnTo>
                  <a:lnTo>
                    <a:pt x="9" y="117"/>
                  </a:lnTo>
                  <a:lnTo>
                    <a:pt x="8" y="120"/>
                  </a:lnTo>
                  <a:lnTo>
                    <a:pt x="7" y="122"/>
                  </a:lnTo>
                  <a:lnTo>
                    <a:pt x="7" y="128"/>
                  </a:lnTo>
                  <a:lnTo>
                    <a:pt x="7" y="135"/>
                  </a:lnTo>
                  <a:lnTo>
                    <a:pt x="7" y="142"/>
                  </a:lnTo>
                  <a:lnTo>
                    <a:pt x="7" y="147"/>
                  </a:lnTo>
                  <a:lnTo>
                    <a:pt x="6" y="153"/>
                  </a:lnTo>
                  <a:lnTo>
                    <a:pt x="6" y="161"/>
                  </a:lnTo>
                  <a:lnTo>
                    <a:pt x="6" y="169"/>
                  </a:lnTo>
                  <a:lnTo>
                    <a:pt x="6" y="175"/>
                  </a:lnTo>
                  <a:lnTo>
                    <a:pt x="7" y="176"/>
                  </a:lnTo>
                  <a:lnTo>
                    <a:pt x="8" y="176"/>
                  </a:lnTo>
                  <a:lnTo>
                    <a:pt x="10" y="175"/>
                  </a:lnTo>
                  <a:lnTo>
                    <a:pt x="11" y="170"/>
                  </a:lnTo>
                  <a:lnTo>
                    <a:pt x="11" y="169"/>
                  </a:lnTo>
                  <a:lnTo>
                    <a:pt x="11" y="167"/>
                  </a:lnTo>
                  <a:lnTo>
                    <a:pt x="11" y="165"/>
                  </a:lnTo>
                  <a:lnTo>
                    <a:pt x="11" y="162"/>
                  </a:lnTo>
                  <a:lnTo>
                    <a:pt x="14" y="160"/>
                  </a:lnTo>
                  <a:lnTo>
                    <a:pt x="16" y="158"/>
                  </a:lnTo>
                  <a:lnTo>
                    <a:pt x="18" y="155"/>
                  </a:lnTo>
                  <a:lnTo>
                    <a:pt x="21" y="152"/>
                  </a:lnTo>
                  <a:lnTo>
                    <a:pt x="22" y="158"/>
                  </a:lnTo>
                  <a:lnTo>
                    <a:pt x="23" y="163"/>
                  </a:lnTo>
                  <a:lnTo>
                    <a:pt x="24" y="169"/>
                  </a:lnTo>
                  <a:lnTo>
                    <a:pt x="25" y="175"/>
                  </a:lnTo>
                  <a:lnTo>
                    <a:pt x="26" y="181"/>
                  </a:lnTo>
                  <a:lnTo>
                    <a:pt x="26" y="188"/>
                  </a:lnTo>
                  <a:lnTo>
                    <a:pt x="25" y="195"/>
                  </a:lnTo>
                  <a:lnTo>
                    <a:pt x="24" y="201"/>
                  </a:lnTo>
                  <a:lnTo>
                    <a:pt x="25" y="203"/>
                  </a:lnTo>
                  <a:lnTo>
                    <a:pt x="28" y="203"/>
                  </a:lnTo>
                  <a:lnTo>
                    <a:pt x="31" y="203"/>
                  </a:lnTo>
                  <a:lnTo>
                    <a:pt x="35" y="203"/>
                  </a:lnTo>
                  <a:lnTo>
                    <a:pt x="41" y="204"/>
                  </a:lnTo>
                  <a:lnTo>
                    <a:pt x="47" y="205"/>
                  </a:lnTo>
                  <a:lnTo>
                    <a:pt x="53" y="205"/>
                  </a:lnTo>
                  <a:lnTo>
                    <a:pt x="59" y="201"/>
                  </a:lnTo>
                  <a:lnTo>
                    <a:pt x="66" y="197"/>
                  </a:lnTo>
                  <a:lnTo>
                    <a:pt x="73" y="193"/>
                  </a:lnTo>
                  <a:lnTo>
                    <a:pt x="81" y="191"/>
                  </a:lnTo>
                  <a:lnTo>
                    <a:pt x="89" y="191"/>
                  </a:lnTo>
                  <a:lnTo>
                    <a:pt x="97" y="190"/>
                  </a:lnTo>
                  <a:lnTo>
                    <a:pt x="101" y="189"/>
                  </a:lnTo>
                  <a:lnTo>
                    <a:pt x="104" y="188"/>
                  </a:lnTo>
                  <a:lnTo>
                    <a:pt x="107" y="185"/>
                  </a:lnTo>
                  <a:lnTo>
                    <a:pt x="106" y="185"/>
                  </a:lnTo>
                  <a:lnTo>
                    <a:pt x="107" y="184"/>
                  </a:lnTo>
                  <a:lnTo>
                    <a:pt x="109" y="181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3" y="161"/>
                  </a:lnTo>
                  <a:lnTo>
                    <a:pt x="109" y="157"/>
                  </a:lnTo>
                  <a:lnTo>
                    <a:pt x="105" y="154"/>
                  </a:lnTo>
                  <a:lnTo>
                    <a:pt x="100" y="151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0" y="138"/>
                  </a:lnTo>
                  <a:lnTo>
                    <a:pt x="89" y="134"/>
                  </a:lnTo>
                  <a:lnTo>
                    <a:pt x="88" y="128"/>
                  </a:lnTo>
                  <a:lnTo>
                    <a:pt x="88" y="123"/>
                  </a:lnTo>
                  <a:lnTo>
                    <a:pt x="89" y="122"/>
                  </a:lnTo>
                  <a:lnTo>
                    <a:pt x="90" y="121"/>
                  </a:lnTo>
                  <a:lnTo>
                    <a:pt x="91" y="115"/>
                  </a:lnTo>
                  <a:lnTo>
                    <a:pt x="93" y="110"/>
                  </a:lnTo>
                  <a:lnTo>
                    <a:pt x="96" y="106"/>
                  </a:lnTo>
                  <a:lnTo>
                    <a:pt x="100" y="102"/>
                  </a:lnTo>
                  <a:lnTo>
                    <a:pt x="107" y="99"/>
                  </a:lnTo>
                  <a:lnTo>
                    <a:pt x="115" y="98"/>
                  </a:lnTo>
                  <a:lnTo>
                    <a:pt x="121" y="96"/>
                  </a:lnTo>
                  <a:lnTo>
                    <a:pt x="126" y="91"/>
                  </a:lnTo>
                  <a:lnTo>
                    <a:pt x="127" y="87"/>
                  </a:lnTo>
                  <a:lnTo>
                    <a:pt x="129" y="83"/>
                  </a:lnTo>
                  <a:lnTo>
                    <a:pt x="129" y="79"/>
                  </a:lnTo>
                  <a:lnTo>
                    <a:pt x="129" y="75"/>
                  </a:lnTo>
                  <a:lnTo>
                    <a:pt x="128" y="71"/>
                  </a:lnTo>
                  <a:lnTo>
                    <a:pt x="126" y="69"/>
                  </a:lnTo>
                  <a:lnTo>
                    <a:pt x="122" y="68"/>
                  </a:lnTo>
                  <a:lnTo>
                    <a:pt x="120" y="66"/>
                  </a:lnTo>
                  <a:lnTo>
                    <a:pt x="114" y="62"/>
                  </a:lnTo>
                  <a:lnTo>
                    <a:pt x="111" y="61"/>
                  </a:lnTo>
                  <a:lnTo>
                    <a:pt x="106" y="59"/>
                  </a:lnTo>
                  <a:lnTo>
                    <a:pt x="100" y="56"/>
                  </a:lnTo>
                  <a:lnTo>
                    <a:pt x="98" y="55"/>
                  </a:lnTo>
                  <a:lnTo>
                    <a:pt x="96" y="55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3" y="61"/>
                  </a:lnTo>
                  <a:lnTo>
                    <a:pt x="78" y="68"/>
                  </a:lnTo>
                  <a:lnTo>
                    <a:pt x="73" y="76"/>
                  </a:lnTo>
                  <a:lnTo>
                    <a:pt x="66" y="82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2" y="83"/>
                  </a:lnTo>
                  <a:lnTo>
                    <a:pt x="62" y="82"/>
                  </a:lnTo>
                  <a:lnTo>
                    <a:pt x="59" y="74"/>
                  </a:lnTo>
                  <a:lnTo>
                    <a:pt x="60" y="66"/>
                  </a:lnTo>
                  <a:lnTo>
                    <a:pt x="61" y="59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3" y="45"/>
                  </a:lnTo>
                  <a:lnTo>
                    <a:pt x="52" y="39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53" y="28"/>
                  </a:lnTo>
                  <a:lnTo>
                    <a:pt x="53" y="26"/>
                  </a:lnTo>
                  <a:lnTo>
                    <a:pt x="54" y="21"/>
                  </a:lnTo>
                  <a:lnTo>
                    <a:pt x="55" y="15"/>
                  </a:lnTo>
                  <a:lnTo>
                    <a:pt x="54" y="10"/>
                  </a:lnTo>
                  <a:lnTo>
                    <a:pt x="53" y="6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3" y="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40" name="Freeform 11"/>
            <p:cNvSpPr>
              <a:spLocks/>
            </p:cNvSpPr>
            <p:nvPr/>
          </p:nvSpPr>
          <p:spPr bwMode="auto">
            <a:xfrm>
              <a:off x="1708150" y="2260600"/>
              <a:ext cx="15875" cy="17463"/>
            </a:xfrm>
            <a:custGeom>
              <a:avLst/>
              <a:gdLst>
                <a:gd name="T0" fmla="*/ 2147483647 w 38"/>
                <a:gd name="T1" fmla="*/ 0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0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8"/>
                <a:gd name="T53" fmla="*/ 38 w 3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8">
                  <a:moveTo>
                    <a:pt x="19" y="0"/>
                  </a:move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1" y="37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99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41" name="Freeform 12"/>
            <p:cNvSpPr>
              <a:spLocks/>
            </p:cNvSpPr>
            <p:nvPr/>
          </p:nvSpPr>
          <p:spPr bwMode="auto">
            <a:xfrm>
              <a:off x="1708150" y="2260600"/>
              <a:ext cx="15875" cy="17463"/>
            </a:xfrm>
            <a:custGeom>
              <a:avLst/>
              <a:gdLst>
                <a:gd name="T0" fmla="*/ 2147483647 w 38"/>
                <a:gd name="T1" fmla="*/ 0 h 38"/>
                <a:gd name="T2" fmla="*/ 2147483647 w 38"/>
                <a:gd name="T3" fmla="*/ 0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0 w 38"/>
                <a:gd name="T31" fmla="*/ 2147483647 h 38"/>
                <a:gd name="T32" fmla="*/ 0 w 38"/>
                <a:gd name="T33" fmla="*/ 2147483647 h 38"/>
                <a:gd name="T34" fmla="*/ 2147483647 w 38"/>
                <a:gd name="T35" fmla="*/ 2147483647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38"/>
                <a:gd name="T65" fmla="*/ 38 w 38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38">
                  <a:moveTo>
                    <a:pt x="19" y="0"/>
                  </a:moveTo>
                  <a:lnTo>
                    <a:pt x="19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2" y="33"/>
                  </a:lnTo>
                  <a:lnTo>
                    <a:pt x="26" y="37"/>
                  </a:lnTo>
                  <a:lnTo>
                    <a:pt x="19" y="38"/>
                  </a:lnTo>
                  <a:lnTo>
                    <a:pt x="11" y="37"/>
                  </a:lnTo>
                  <a:lnTo>
                    <a:pt x="5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3565" name="TextBox 219"/>
          <p:cNvSpPr txBox="1">
            <a:spLocks noChangeArrowheads="1"/>
          </p:cNvSpPr>
          <p:nvPr/>
        </p:nvSpPr>
        <p:spPr bwMode="auto">
          <a:xfrm>
            <a:off x="1106129" y="231058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Washington</a:t>
            </a:r>
          </a:p>
        </p:txBody>
      </p:sp>
      <p:sp>
        <p:nvSpPr>
          <p:cNvPr id="23566" name="TextBox 220"/>
          <p:cNvSpPr txBox="1">
            <a:spLocks noChangeArrowheads="1"/>
          </p:cNvSpPr>
          <p:nvPr/>
        </p:nvSpPr>
        <p:spPr bwMode="auto">
          <a:xfrm>
            <a:off x="4080388" y="549869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Texas</a:t>
            </a:r>
          </a:p>
        </p:txBody>
      </p:sp>
      <p:sp>
        <p:nvSpPr>
          <p:cNvPr id="23567" name="TextBox 221"/>
          <p:cNvSpPr txBox="1">
            <a:spLocks noChangeArrowheads="1"/>
          </p:cNvSpPr>
          <p:nvPr/>
        </p:nvSpPr>
        <p:spPr bwMode="auto">
          <a:xfrm>
            <a:off x="1415845" y="3787877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Nevada</a:t>
            </a:r>
          </a:p>
        </p:txBody>
      </p:sp>
      <p:sp>
        <p:nvSpPr>
          <p:cNvPr id="23568" name="TextBox 222"/>
          <p:cNvSpPr txBox="1">
            <a:spLocks noChangeArrowheads="1"/>
          </p:cNvSpPr>
          <p:nvPr/>
        </p:nvSpPr>
        <p:spPr bwMode="auto">
          <a:xfrm>
            <a:off x="2175387" y="397469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Utah</a:t>
            </a:r>
          </a:p>
        </p:txBody>
      </p:sp>
      <p:sp>
        <p:nvSpPr>
          <p:cNvPr id="23569" name="TextBox 223"/>
          <p:cNvSpPr txBox="1">
            <a:spLocks noChangeArrowheads="1"/>
          </p:cNvSpPr>
          <p:nvPr/>
        </p:nvSpPr>
        <p:spPr bwMode="auto">
          <a:xfrm>
            <a:off x="2984090" y="4080387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Colorado</a:t>
            </a:r>
          </a:p>
        </p:txBody>
      </p:sp>
      <p:sp>
        <p:nvSpPr>
          <p:cNvPr id="23570" name="TextBox 224"/>
          <p:cNvSpPr txBox="1">
            <a:spLocks noChangeArrowheads="1"/>
          </p:cNvSpPr>
          <p:nvPr/>
        </p:nvSpPr>
        <p:spPr bwMode="auto">
          <a:xfrm>
            <a:off x="1905000" y="4857136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Arizona</a:t>
            </a:r>
          </a:p>
        </p:txBody>
      </p:sp>
      <p:sp>
        <p:nvSpPr>
          <p:cNvPr id="23571" name="TextBox 225"/>
          <p:cNvSpPr txBox="1">
            <a:spLocks noChangeArrowheads="1"/>
          </p:cNvSpPr>
          <p:nvPr/>
        </p:nvSpPr>
        <p:spPr bwMode="auto">
          <a:xfrm>
            <a:off x="2743200" y="4903839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New Mexico</a:t>
            </a:r>
          </a:p>
        </p:txBody>
      </p:sp>
      <p:sp>
        <p:nvSpPr>
          <p:cNvPr id="23572" name="TextBox 226"/>
          <p:cNvSpPr txBox="1">
            <a:spLocks noChangeArrowheads="1"/>
          </p:cNvSpPr>
          <p:nvPr/>
        </p:nvSpPr>
        <p:spPr bwMode="auto">
          <a:xfrm>
            <a:off x="973393" y="2920181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Oregon</a:t>
            </a:r>
          </a:p>
        </p:txBody>
      </p:sp>
      <p:sp>
        <p:nvSpPr>
          <p:cNvPr id="23573" name="TextBox 227"/>
          <p:cNvSpPr txBox="1">
            <a:spLocks noChangeArrowheads="1"/>
          </p:cNvSpPr>
          <p:nvPr/>
        </p:nvSpPr>
        <p:spPr bwMode="auto">
          <a:xfrm>
            <a:off x="838200" y="43434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California</a:t>
            </a:r>
          </a:p>
        </p:txBody>
      </p:sp>
      <p:sp>
        <p:nvSpPr>
          <p:cNvPr id="23574" name="Text Box 412"/>
          <p:cNvSpPr txBox="1">
            <a:spLocks noChangeArrowheads="1"/>
          </p:cNvSpPr>
          <p:nvPr/>
        </p:nvSpPr>
        <p:spPr bwMode="auto">
          <a:xfrm>
            <a:off x="5115233" y="2072148"/>
            <a:ext cx="21336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200" u="sng" dirty="0">
                <a:solidFill>
                  <a:srgbClr val="00333B"/>
                </a:solidFill>
              </a:rPr>
              <a:t>Population</a:t>
            </a:r>
          </a:p>
          <a:p>
            <a:pPr marL="342900" indent="-342900">
              <a:spcBef>
                <a:spcPts val="200"/>
              </a:spcBef>
              <a:buFontTx/>
              <a:buAutoNum type="arabicPeriod"/>
            </a:pPr>
            <a:r>
              <a:rPr lang="en-US" sz="1200" b="0" dirty="0">
                <a:solidFill>
                  <a:srgbClr val="00333B"/>
                </a:solidFill>
              </a:rPr>
              <a:t>California (36.9 mill)</a:t>
            </a:r>
          </a:p>
          <a:p>
            <a:pPr marL="342900" indent="-342900">
              <a:spcBef>
                <a:spcPts val="200"/>
              </a:spcBef>
              <a:buFontTx/>
              <a:buAutoNum type="arabicPeriod"/>
            </a:pPr>
            <a:r>
              <a:rPr lang="en-US" sz="1200" b="0" dirty="0">
                <a:solidFill>
                  <a:srgbClr val="00333B"/>
                </a:solidFill>
              </a:rPr>
              <a:t>Texas (24.7 mill)</a:t>
            </a:r>
          </a:p>
          <a:p>
            <a:pPr marL="342900" indent="-342900">
              <a:spcBef>
                <a:spcPts val="200"/>
              </a:spcBef>
            </a:pPr>
            <a:r>
              <a:rPr lang="en-US" sz="1200" b="0" dirty="0">
                <a:solidFill>
                  <a:srgbClr val="00333B"/>
                </a:solidFill>
              </a:rPr>
              <a:t>3. 	Washington (6.6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4"/>
            </a:pPr>
            <a:r>
              <a:rPr lang="en-US" sz="1200" b="0" dirty="0">
                <a:solidFill>
                  <a:srgbClr val="00333B"/>
                </a:solidFill>
              </a:rPr>
              <a:t>Arizona (6.6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5"/>
            </a:pPr>
            <a:r>
              <a:rPr lang="en-US" sz="1200" b="0" dirty="0">
                <a:solidFill>
                  <a:srgbClr val="00333B"/>
                </a:solidFill>
              </a:rPr>
              <a:t>Colorado (5.0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6"/>
            </a:pPr>
            <a:r>
              <a:rPr lang="en-US" sz="1200" b="0" dirty="0">
                <a:solidFill>
                  <a:srgbClr val="00333B"/>
                </a:solidFill>
              </a:rPr>
              <a:t>Oregon (3.8 mill)</a:t>
            </a:r>
          </a:p>
          <a:p>
            <a:pPr marL="342900" indent="-342900">
              <a:spcBef>
                <a:spcPts val="200"/>
              </a:spcBef>
            </a:pPr>
            <a:r>
              <a:rPr lang="en-US" sz="1200" b="0" dirty="0">
                <a:solidFill>
                  <a:srgbClr val="00333B"/>
                </a:solidFill>
              </a:rPr>
              <a:t>7.	Utah (2.7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8"/>
            </a:pPr>
            <a:r>
              <a:rPr lang="en-US" sz="1200" b="0" dirty="0">
                <a:solidFill>
                  <a:srgbClr val="00333B"/>
                </a:solidFill>
              </a:rPr>
              <a:t>Nevada (2.6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9"/>
            </a:pPr>
            <a:r>
              <a:rPr lang="en-US" sz="1200" b="0" dirty="0">
                <a:solidFill>
                  <a:srgbClr val="00333B"/>
                </a:solidFill>
              </a:rPr>
              <a:t>New Mexico (2.0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10"/>
            </a:pPr>
            <a:r>
              <a:rPr lang="en-US" sz="1200" b="0" dirty="0">
                <a:solidFill>
                  <a:srgbClr val="00333B"/>
                </a:solidFill>
              </a:rPr>
              <a:t>Hawaii (1.3 mill)</a:t>
            </a:r>
          </a:p>
          <a:p>
            <a:pPr marL="342900" indent="-342900">
              <a:spcBef>
                <a:spcPts val="200"/>
              </a:spcBef>
              <a:buFontTx/>
              <a:buAutoNum type="arabicPeriod" startAt="11"/>
            </a:pPr>
            <a:r>
              <a:rPr lang="en-US" sz="1200" b="0" dirty="0">
                <a:solidFill>
                  <a:srgbClr val="00333B"/>
                </a:solidFill>
              </a:rPr>
              <a:t>Alaska (0.7 mill)</a:t>
            </a:r>
          </a:p>
          <a:p>
            <a:pPr marL="342900" indent="-342900">
              <a:spcBef>
                <a:spcPct val="50000"/>
              </a:spcBef>
            </a:pPr>
            <a:r>
              <a:rPr lang="en-US" sz="1400" dirty="0">
                <a:solidFill>
                  <a:srgbClr val="C00000"/>
                </a:solidFill>
              </a:rPr>
              <a:t>Total: 93,285,323</a:t>
            </a:r>
          </a:p>
        </p:txBody>
      </p:sp>
      <p:grpSp>
        <p:nvGrpSpPr>
          <p:cNvPr id="3" name="Group 192"/>
          <p:cNvGrpSpPr>
            <a:grpSpLocks/>
          </p:cNvGrpSpPr>
          <p:nvPr/>
        </p:nvGrpSpPr>
        <p:grpSpPr bwMode="auto">
          <a:xfrm>
            <a:off x="2733865" y="1823885"/>
            <a:ext cx="2415165" cy="2716161"/>
            <a:chOff x="5924949" y="1679746"/>
            <a:chExt cx="3014970" cy="2904796"/>
          </a:xfrm>
        </p:grpSpPr>
        <p:sp>
          <p:nvSpPr>
            <p:cNvPr id="23580" name="Freeform 113"/>
            <p:cNvSpPr>
              <a:spLocks/>
            </p:cNvSpPr>
            <p:nvPr/>
          </p:nvSpPr>
          <p:spPr bwMode="auto">
            <a:xfrm>
              <a:off x="6049643" y="3209834"/>
              <a:ext cx="1197615" cy="656714"/>
            </a:xfrm>
            <a:custGeom>
              <a:avLst/>
              <a:gdLst>
                <a:gd name="T0" fmla="*/ 0 w 1190"/>
                <a:gd name="T1" fmla="*/ 0 h 611"/>
                <a:gd name="T2" fmla="*/ 0 w 1190"/>
                <a:gd name="T3" fmla="*/ 0 h 611"/>
                <a:gd name="T4" fmla="*/ 0 w 1190"/>
                <a:gd name="T5" fmla="*/ 0 h 611"/>
                <a:gd name="T6" fmla="*/ 0 w 1190"/>
                <a:gd name="T7" fmla="*/ 0 h 611"/>
                <a:gd name="T8" fmla="*/ 0 w 1190"/>
                <a:gd name="T9" fmla="*/ 0 h 611"/>
                <a:gd name="T10" fmla="*/ 0 w 1190"/>
                <a:gd name="T11" fmla="*/ 0 h 611"/>
                <a:gd name="T12" fmla="*/ 0 w 1190"/>
                <a:gd name="T13" fmla="*/ 0 h 611"/>
                <a:gd name="T14" fmla="*/ 0 w 1190"/>
                <a:gd name="T15" fmla="*/ 0 h 611"/>
                <a:gd name="T16" fmla="*/ 0 w 1190"/>
                <a:gd name="T17" fmla="*/ 0 h 611"/>
                <a:gd name="T18" fmla="*/ 0 w 1190"/>
                <a:gd name="T19" fmla="*/ 0 h 611"/>
                <a:gd name="T20" fmla="*/ 0 w 1190"/>
                <a:gd name="T21" fmla="*/ 0 h 611"/>
                <a:gd name="T22" fmla="*/ 0 w 1190"/>
                <a:gd name="T23" fmla="*/ 0 h 611"/>
                <a:gd name="T24" fmla="*/ 0 w 1190"/>
                <a:gd name="T25" fmla="*/ 0 h 611"/>
                <a:gd name="T26" fmla="*/ 0 w 1190"/>
                <a:gd name="T27" fmla="*/ 0 h 611"/>
                <a:gd name="T28" fmla="*/ 0 w 1190"/>
                <a:gd name="T29" fmla="*/ 0 h 611"/>
                <a:gd name="T30" fmla="*/ 0 w 1190"/>
                <a:gd name="T31" fmla="*/ 0 h 611"/>
                <a:gd name="T32" fmla="*/ 0 w 1190"/>
                <a:gd name="T33" fmla="*/ 0 h 611"/>
                <a:gd name="T34" fmla="*/ 0 w 1190"/>
                <a:gd name="T35" fmla="*/ 0 h 611"/>
                <a:gd name="T36" fmla="*/ 0 w 1190"/>
                <a:gd name="T37" fmla="*/ 0 h 611"/>
                <a:gd name="T38" fmla="*/ 0 w 1190"/>
                <a:gd name="T39" fmla="*/ 0 h 611"/>
                <a:gd name="T40" fmla="*/ 0 w 1190"/>
                <a:gd name="T41" fmla="*/ 0 h 611"/>
                <a:gd name="T42" fmla="*/ 0 w 1190"/>
                <a:gd name="T43" fmla="*/ 0 h 611"/>
                <a:gd name="T44" fmla="*/ 0 w 1190"/>
                <a:gd name="T45" fmla="*/ 0 h 611"/>
                <a:gd name="T46" fmla="*/ 0 w 1190"/>
                <a:gd name="T47" fmla="*/ 0 h 611"/>
                <a:gd name="T48" fmla="*/ 0 w 1190"/>
                <a:gd name="T49" fmla="*/ 0 h 611"/>
                <a:gd name="T50" fmla="*/ 0 w 1190"/>
                <a:gd name="T51" fmla="*/ 0 h 611"/>
                <a:gd name="T52" fmla="*/ 0 w 1190"/>
                <a:gd name="T53" fmla="*/ 0 h 611"/>
                <a:gd name="T54" fmla="*/ 0 w 1190"/>
                <a:gd name="T55" fmla="*/ 0 h 611"/>
                <a:gd name="T56" fmla="*/ 0 w 1190"/>
                <a:gd name="T57" fmla="*/ 0 h 611"/>
                <a:gd name="T58" fmla="*/ 0 w 1190"/>
                <a:gd name="T59" fmla="*/ 0 h 611"/>
                <a:gd name="T60" fmla="*/ 0 w 1190"/>
                <a:gd name="T61" fmla="*/ 0 h 611"/>
                <a:gd name="T62" fmla="*/ 0 w 1190"/>
                <a:gd name="T63" fmla="*/ 0 h 611"/>
                <a:gd name="T64" fmla="*/ 0 w 1190"/>
                <a:gd name="T65" fmla="*/ 0 h 611"/>
                <a:gd name="T66" fmla="*/ 0 w 1190"/>
                <a:gd name="T67" fmla="*/ 0 h 611"/>
                <a:gd name="T68" fmla="*/ 0 w 1190"/>
                <a:gd name="T69" fmla="*/ 0 h 611"/>
                <a:gd name="T70" fmla="*/ 0 w 1190"/>
                <a:gd name="T71" fmla="*/ 0 h 611"/>
                <a:gd name="T72" fmla="*/ 0 w 1190"/>
                <a:gd name="T73" fmla="*/ 0 h 611"/>
                <a:gd name="T74" fmla="*/ 0 w 1190"/>
                <a:gd name="T75" fmla="*/ 0 h 611"/>
                <a:gd name="T76" fmla="*/ 0 w 1190"/>
                <a:gd name="T77" fmla="*/ 0 h 611"/>
                <a:gd name="T78" fmla="*/ 0 w 1190"/>
                <a:gd name="T79" fmla="*/ 0 h 611"/>
                <a:gd name="T80" fmla="*/ 0 w 1190"/>
                <a:gd name="T81" fmla="*/ 0 h 611"/>
                <a:gd name="T82" fmla="*/ 0 w 1190"/>
                <a:gd name="T83" fmla="*/ 0 h 611"/>
                <a:gd name="T84" fmla="*/ 0 w 1190"/>
                <a:gd name="T85" fmla="*/ 0 h 611"/>
                <a:gd name="T86" fmla="*/ 0 w 1190"/>
                <a:gd name="T87" fmla="*/ 0 h 611"/>
                <a:gd name="T88" fmla="*/ 0 w 1190"/>
                <a:gd name="T89" fmla="*/ 0 h 611"/>
                <a:gd name="T90" fmla="*/ 0 w 1190"/>
                <a:gd name="T91" fmla="*/ 0 h 611"/>
                <a:gd name="T92" fmla="*/ 0 w 1190"/>
                <a:gd name="T93" fmla="*/ 0 h 611"/>
                <a:gd name="T94" fmla="*/ 0 w 1190"/>
                <a:gd name="T95" fmla="*/ 0 h 611"/>
                <a:gd name="T96" fmla="*/ 0 w 1190"/>
                <a:gd name="T97" fmla="*/ 0 h 611"/>
                <a:gd name="T98" fmla="*/ 0 w 1190"/>
                <a:gd name="T99" fmla="*/ 0 h 611"/>
                <a:gd name="T100" fmla="*/ 0 w 1190"/>
                <a:gd name="T101" fmla="*/ 0 h 611"/>
                <a:gd name="T102" fmla="*/ 0 w 1190"/>
                <a:gd name="T103" fmla="*/ 0 h 611"/>
                <a:gd name="T104" fmla="*/ 0 w 1190"/>
                <a:gd name="T105" fmla="*/ 0 h 611"/>
                <a:gd name="T106" fmla="*/ 0 w 1190"/>
                <a:gd name="T107" fmla="*/ 0 h 611"/>
                <a:gd name="T108" fmla="*/ 0 w 1190"/>
                <a:gd name="T109" fmla="*/ 0 h 6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90"/>
                <a:gd name="T166" fmla="*/ 0 h 611"/>
                <a:gd name="T167" fmla="*/ 1190 w 1190"/>
                <a:gd name="T168" fmla="*/ 611 h 6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90" h="611">
                  <a:moveTo>
                    <a:pt x="0" y="611"/>
                  </a:moveTo>
                  <a:lnTo>
                    <a:pt x="238" y="591"/>
                  </a:lnTo>
                  <a:lnTo>
                    <a:pt x="237" y="571"/>
                  </a:lnTo>
                  <a:lnTo>
                    <a:pt x="231" y="560"/>
                  </a:lnTo>
                  <a:lnTo>
                    <a:pt x="258" y="556"/>
                  </a:lnTo>
                  <a:lnTo>
                    <a:pt x="268" y="563"/>
                  </a:lnTo>
                  <a:lnTo>
                    <a:pt x="941" y="502"/>
                  </a:lnTo>
                  <a:lnTo>
                    <a:pt x="954" y="492"/>
                  </a:lnTo>
                  <a:lnTo>
                    <a:pt x="965" y="483"/>
                  </a:lnTo>
                  <a:lnTo>
                    <a:pt x="1022" y="454"/>
                  </a:lnTo>
                  <a:lnTo>
                    <a:pt x="1031" y="439"/>
                  </a:lnTo>
                  <a:lnTo>
                    <a:pt x="1062" y="417"/>
                  </a:lnTo>
                  <a:lnTo>
                    <a:pt x="1063" y="402"/>
                  </a:lnTo>
                  <a:lnTo>
                    <a:pt x="1067" y="395"/>
                  </a:lnTo>
                  <a:lnTo>
                    <a:pt x="1084" y="387"/>
                  </a:lnTo>
                  <a:lnTo>
                    <a:pt x="1085" y="369"/>
                  </a:lnTo>
                  <a:lnTo>
                    <a:pt x="1101" y="353"/>
                  </a:lnTo>
                  <a:lnTo>
                    <a:pt x="1184" y="281"/>
                  </a:lnTo>
                  <a:lnTo>
                    <a:pt x="1190" y="266"/>
                  </a:lnTo>
                  <a:lnTo>
                    <a:pt x="1178" y="266"/>
                  </a:lnTo>
                  <a:lnTo>
                    <a:pt x="1168" y="259"/>
                  </a:lnTo>
                  <a:lnTo>
                    <a:pt x="1162" y="257"/>
                  </a:lnTo>
                  <a:lnTo>
                    <a:pt x="1159" y="251"/>
                  </a:lnTo>
                  <a:lnTo>
                    <a:pt x="1140" y="244"/>
                  </a:lnTo>
                  <a:lnTo>
                    <a:pt x="1135" y="245"/>
                  </a:lnTo>
                  <a:lnTo>
                    <a:pt x="1129" y="242"/>
                  </a:lnTo>
                  <a:lnTo>
                    <a:pt x="1108" y="210"/>
                  </a:lnTo>
                  <a:lnTo>
                    <a:pt x="1075" y="168"/>
                  </a:lnTo>
                  <a:lnTo>
                    <a:pt x="1071" y="154"/>
                  </a:lnTo>
                  <a:lnTo>
                    <a:pt x="1072" y="142"/>
                  </a:lnTo>
                  <a:lnTo>
                    <a:pt x="1072" y="124"/>
                  </a:lnTo>
                  <a:lnTo>
                    <a:pt x="1069" y="99"/>
                  </a:lnTo>
                  <a:lnTo>
                    <a:pt x="1062" y="91"/>
                  </a:lnTo>
                  <a:lnTo>
                    <a:pt x="1045" y="78"/>
                  </a:lnTo>
                  <a:lnTo>
                    <a:pt x="1026" y="75"/>
                  </a:lnTo>
                  <a:lnTo>
                    <a:pt x="1011" y="51"/>
                  </a:lnTo>
                  <a:lnTo>
                    <a:pt x="1003" y="39"/>
                  </a:lnTo>
                  <a:lnTo>
                    <a:pt x="983" y="53"/>
                  </a:lnTo>
                  <a:lnTo>
                    <a:pt x="979" y="62"/>
                  </a:lnTo>
                  <a:lnTo>
                    <a:pt x="966" y="67"/>
                  </a:lnTo>
                  <a:lnTo>
                    <a:pt x="963" y="73"/>
                  </a:lnTo>
                  <a:lnTo>
                    <a:pt x="940" y="76"/>
                  </a:lnTo>
                  <a:lnTo>
                    <a:pt x="911" y="63"/>
                  </a:lnTo>
                  <a:lnTo>
                    <a:pt x="900" y="67"/>
                  </a:lnTo>
                  <a:lnTo>
                    <a:pt x="887" y="84"/>
                  </a:lnTo>
                  <a:lnTo>
                    <a:pt x="854" y="60"/>
                  </a:lnTo>
                  <a:lnTo>
                    <a:pt x="821" y="63"/>
                  </a:lnTo>
                  <a:lnTo>
                    <a:pt x="797" y="53"/>
                  </a:lnTo>
                  <a:lnTo>
                    <a:pt x="784" y="24"/>
                  </a:lnTo>
                  <a:lnTo>
                    <a:pt x="752" y="0"/>
                  </a:lnTo>
                  <a:lnTo>
                    <a:pt x="736" y="12"/>
                  </a:lnTo>
                  <a:lnTo>
                    <a:pt x="726" y="12"/>
                  </a:lnTo>
                  <a:lnTo>
                    <a:pt x="711" y="1"/>
                  </a:lnTo>
                  <a:lnTo>
                    <a:pt x="696" y="2"/>
                  </a:lnTo>
                  <a:lnTo>
                    <a:pt x="691" y="17"/>
                  </a:lnTo>
                  <a:lnTo>
                    <a:pt x="690" y="28"/>
                  </a:lnTo>
                  <a:lnTo>
                    <a:pt x="700" y="63"/>
                  </a:lnTo>
                  <a:lnTo>
                    <a:pt x="693" y="76"/>
                  </a:lnTo>
                  <a:lnTo>
                    <a:pt x="675" y="81"/>
                  </a:lnTo>
                  <a:lnTo>
                    <a:pt x="654" y="97"/>
                  </a:lnTo>
                  <a:lnTo>
                    <a:pt x="628" y="93"/>
                  </a:lnTo>
                  <a:lnTo>
                    <a:pt x="614" y="100"/>
                  </a:lnTo>
                  <a:lnTo>
                    <a:pt x="614" y="131"/>
                  </a:lnTo>
                  <a:lnTo>
                    <a:pt x="549" y="215"/>
                  </a:lnTo>
                  <a:lnTo>
                    <a:pt x="540" y="251"/>
                  </a:lnTo>
                  <a:lnTo>
                    <a:pt x="500" y="253"/>
                  </a:lnTo>
                  <a:lnTo>
                    <a:pt x="481" y="232"/>
                  </a:lnTo>
                  <a:lnTo>
                    <a:pt x="471" y="230"/>
                  </a:lnTo>
                  <a:lnTo>
                    <a:pt x="460" y="244"/>
                  </a:lnTo>
                  <a:lnTo>
                    <a:pt x="448" y="286"/>
                  </a:lnTo>
                  <a:lnTo>
                    <a:pt x="435" y="296"/>
                  </a:lnTo>
                  <a:lnTo>
                    <a:pt x="418" y="287"/>
                  </a:lnTo>
                  <a:lnTo>
                    <a:pt x="408" y="270"/>
                  </a:lnTo>
                  <a:lnTo>
                    <a:pt x="380" y="281"/>
                  </a:lnTo>
                  <a:lnTo>
                    <a:pt x="371" y="312"/>
                  </a:lnTo>
                  <a:lnTo>
                    <a:pt x="362" y="316"/>
                  </a:lnTo>
                  <a:lnTo>
                    <a:pt x="357" y="310"/>
                  </a:lnTo>
                  <a:lnTo>
                    <a:pt x="309" y="288"/>
                  </a:lnTo>
                  <a:lnTo>
                    <a:pt x="271" y="303"/>
                  </a:lnTo>
                  <a:lnTo>
                    <a:pt x="241" y="301"/>
                  </a:lnTo>
                  <a:lnTo>
                    <a:pt x="235" y="317"/>
                  </a:lnTo>
                  <a:lnTo>
                    <a:pt x="237" y="321"/>
                  </a:lnTo>
                  <a:lnTo>
                    <a:pt x="224" y="327"/>
                  </a:lnTo>
                  <a:lnTo>
                    <a:pt x="212" y="324"/>
                  </a:lnTo>
                  <a:lnTo>
                    <a:pt x="211" y="324"/>
                  </a:lnTo>
                  <a:lnTo>
                    <a:pt x="214" y="328"/>
                  </a:lnTo>
                  <a:lnTo>
                    <a:pt x="207" y="338"/>
                  </a:lnTo>
                  <a:lnTo>
                    <a:pt x="204" y="354"/>
                  </a:lnTo>
                  <a:lnTo>
                    <a:pt x="198" y="358"/>
                  </a:lnTo>
                  <a:lnTo>
                    <a:pt x="200" y="365"/>
                  </a:lnTo>
                  <a:lnTo>
                    <a:pt x="215" y="385"/>
                  </a:lnTo>
                  <a:lnTo>
                    <a:pt x="212" y="389"/>
                  </a:lnTo>
                  <a:lnTo>
                    <a:pt x="162" y="403"/>
                  </a:lnTo>
                  <a:lnTo>
                    <a:pt x="148" y="410"/>
                  </a:lnTo>
                  <a:lnTo>
                    <a:pt x="151" y="433"/>
                  </a:lnTo>
                  <a:lnTo>
                    <a:pt x="160" y="475"/>
                  </a:lnTo>
                  <a:lnTo>
                    <a:pt x="138" y="484"/>
                  </a:lnTo>
                  <a:lnTo>
                    <a:pt x="119" y="470"/>
                  </a:lnTo>
                  <a:lnTo>
                    <a:pt x="99" y="460"/>
                  </a:lnTo>
                  <a:lnTo>
                    <a:pt x="72" y="455"/>
                  </a:lnTo>
                  <a:lnTo>
                    <a:pt x="52" y="465"/>
                  </a:lnTo>
                  <a:lnTo>
                    <a:pt x="42" y="500"/>
                  </a:lnTo>
                  <a:lnTo>
                    <a:pt x="45" y="505"/>
                  </a:lnTo>
                  <a:lnTo>
                    <a:pt x="49" y="507"/>
                  </a:lnTo>
                  <a:lnTo>
                    <a:pt x="60" y="513"/>
                  </a:lnTo>
                  <a:lnTo>
                    <a:pt x="64" y="532"/>
                  </a:lnTo>
                  <a:lnTo>
                    <a:pt x="48" y="584"/>
                  </a:lnTo>
                  <a:lnTo>
                    <a:pt x="39" y="589"/>
                  </a:lnTo>
                  <a:lnTo>
                    <a:pt x="31" y="586"/>
                  </a:lnTo>
                  <a:lnTo>
                    <a:pt x="9" y="593"/>
                  </a:lnTo>
                  <a:lnTo>
                    <a:pt x="0" y="61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1" name="Freeform 114"/>
            <p:cNvSpPr>
              <a:spLocks/>
            </p:cNvSpPr>
            <p:nvPr/>
          </p:nvSpPr>
          <p:spPr bwMode="auto">
            <a:xfrm>
              <a:off x="6049643" y="3209834"/>
              <a:ext cx="1197615" cy="656714"/>
            </a:xfrm>
            <a:custGeom>
              <a:avLst/>
              <a:gdLst>
                <a:gd name="T0" fmla="*/ 0 w 1190"/>
                <a:gd name="T1" fmla="*/ 0 h 611"/>
                <a:gd name="T2" fmla="*/ 0 w 1190"/>
                <a:gd name="T3" fmla="*/ 0 h 611"/>
                <a:gd name="T4" fmla="*/ 0 w 1190"/>
                <a:gd name="T5" fmla="*/ 0 h 611"/>
                <a:gd name="T6" fmla="*/ 0 w 1190"/>
                <a:gd name="T7" fmla="*/ 0 h 611"/>
                <a:gd name="T8" fmla="*/ 0 w 1190"/>
                <a:gd name="T9" fmla="*/ 0 h 611"/>
                <a:gd name="T10" fmla="*/ 0 w 1190"/>
                <a:gd name="T11" fmla="*/ 0 h 611"/>
                <a:gd name="T12" fmla="*/ 0 w 1190"/>
                <a:gd name="T13" fmla="*/ 0 h 611"/>
                <a:gd name="T14" fmla="*/ 0 w 1190"/>
                <a:gd name="T15" fmla="*/ 0 h 611"/>
                <a:gd name="T16" fmla="*/ 0 w 1190"/>
                <a:gd name="T17" fmla="*/ 0 h 611"/>
                <a:gd name="T18" fmla="*/ 0 w 1190"/>
                <a:gd name="T19" fmla="*/ 0 h 611"/>
                <a:gd name="T20" fmla="*/ 0 w 1190"/>
                <a:gd name="T21" fmla="*/ 0 h 611"/>
                <a:gd name="T22" fmla="*/ 0 w 1190"/>
                <a:gd name="T23" fmla="*/ 0 h 611"/>
                <a:gd name="T24" fmla="*/ 0 w 1190"/>
                <a:gd name="T25" fmla="*/ 0 h 611"/>
                <a:gd name="T26" fmla="*/ 0 w 1190"/>
                <a:gd name="T27" fmla="*/ 0 h 611"/>
                <a:gd name="T28" fmla="*/ 0 w 1190"/>
                <a:gd name="T29" fmla="*/ 0 h 611"/>
                <a:gd name="T30" fmla="*/ 0 w 1190"/>
                <a:gd name="T31" fmla="*/ 0 h 611"/>
                <a:gd name="T32" fmla="*/ 0 w 1190"/>
                <a:gd name="T33" fmla="*/ 0 h 611"/>
                <a:gd name="T34" fmla="*/ 0 w 1190"/>
                <a:gd name="T35" fmla="*/ 0 h 611"/>
                <a:gd name="T36" fmla="*/ 0 w 1190"/>
                <a:gd name="T37" fmla="*/ 0 h 611"/>
                <a:gd name="T38" fmla="*/ 0 w 1190"/>
                <a:gd name="T39" fmla="*/ 0 h 611"/>
                <a:gd name="T40" fmla="*/ 0 w 1190"/>
                <a:gd name="T41" fmla="*/ 0 h 611"/>
                <a:gd name="T42" fmla="*/ 0 w 1190"/>
                <a:gd name="T43" fmla="*/ 0 h 611"/>
                <a:gd name="T44" fmla="*/ 0 w 1190"/>
                <a:gd name="T45" fmla="*/ 0 h 611"/>
                <a:gd name="T46" fmla="*/ 0 w 1190"/>
                <a:gd name="T47" fmla="*/ 0 h 611"/>
                <a:gd name="T48" fmla="*/ 0 w 1190"/>
                <a:gd name="T49" fmla="*/ 0 h 611"/>
                <a:gd name="T50" fmla="*/ 0 w 1190"/>
                <a:gd name="T51" fmla="*/ 0 h 611"/>
                <a:gd name="T52" fmla="*/ 0 w 1190"/>
                <a:gd name="T53" fmla="*/ 0 h 611"/>
                <a:gd name="T54" fmla="*/ 0 w 1190"/>
                <a:gd name="T55" fmla="*/ 0 h 611"/>
                <a:gd name="T56" fmla="*/ 0 w 1190"/>
                <a:gd name="T57" fmla="*/ 0 h 611"/>
                <a:gd name="T58" fmla="*/ 0 w 1190"/>
                <a:gd name="T59" fmla="*/ 0 h 611"/>
                <a:gd name="T60" fmla="*/ 0 w 1190"/>
                <a:gd name="T61" fmla="*/ 0 h 611"/>
                <a:gd name="T62" fmla="*/ 0 w 1190"/>
                <a:gd name="T63" fmla="*/ 0 h 611"/>
                <a:gd name="T64" fmla="*/ 0 w 1190"/>
                <a:gd name="T65" fmla="*/ 0 h 611"/>
                <a:gd name="T66" fmla="*/ 0 w 1190"/>
                <a:gd name="T67" fmla="*/ 0 h 611"/>
                <a:gd name="T68" fmla="*/ 0 w 1190"/>
                <a:gd name="T69" fmla="*/ 0 h 611"/>
                <a:gd name="T70" fmla="*/ 0 w 1190"/>
                <a:gd name="T71" fmla="*/ 0 h 611"/>
                <a:gd name="T72" fmla="*/ 0 w 1190"/>
                <a:gd name="T73" fmla="*/ 0 h 611"/>
                <a:gd name="T74" fmla="*/ 0 w 1190"/>
                <a:gd name="T75" fmla="*/ 0 h 611"/>
                <a:gd name="T76" fmla="*/ 0 w 1190"/>
                <a:gd name="T77" fmla="*/ 0 h 611"/>
                <a:gd name="T78" fmla="*/ 0 w 1190"/>
                <a:gd name="T79" fmla="*/ 0 h 611"/>
                <a:gd name="T80" fmla="*/ 0 w 1190"/>
                <a:gd name="T81" fmla="*/ 0 h 611"/>
                <a:gd name="T82" fmla="*/ 0 w 1190"/>
                <a:gd name="T83" fmla="*/ 0 h 611"/>
                <a:gd name="T84" fmla="*/ 0 w 1190"/>
                <a:gd name="T85" fmla="*/ 0 h 611"/>
                <a:gd name="T86" fmla="*/ 0 w 1190"/>
                <a:gd name="T87" fmla="*/ 0 h 611"/>
                <a:gd name="T88" fmla="*/ 0 w 1190"/>
                <a:gd name="T89" fmla="*/ 0 h 611"/>
                <a:gd name="T90" fmla="*/ 0 w 1190"/>
                <a:gd name="T91" fmla="*/ 0 h 611"/>
                <a:gd name="T92" fmla="*/ 0 w 1190"/>
                <a:gd name="T93" fmla="*/ 0 h 611"/>
                <a:gd name="T94" fmla="*/ 0 w 1190"/>
                <a:gd name="T95" fmla="*/ 0 h 611"/>
                <a:gd name="T96" fmla="*/ 0 w 1190"/>
                <a:gd name="T97" fmla="*/ 0 h 611"/>
                <a:gd name="T98" fmla="*/ 0 w 1190"/>
                <a:gd name="T99" fmla="*/ 0 h 611"/>
                <a:gd name="T100" fmla="*/ 0 w 1190"/>
                <a:gd name="T101" fmla="*/ 0 h 611"/>
                <a:gd name="T102" fmla="*/ 0 w 1190"/>
                <a:gd name="T103" fmla="*/ 0 h 611"/>
                <a:gd name="T104" fmla="*/ 0 w 1190"/>
                <a:gd name="T105" fmla="*/ 0 h 611"/>
                <a:gd name="T106" fmla="*/ 0 w 1190"/>
                <a:gd name="T107" fmla="*/ 0 h 611"/>
                <a:gd name="T108" fmla="*/ 0 w 1190"/>
                <a:gd name="T109" fmla="*/ 0 h 6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90"/>
                <a:gd name="T166" fmla="*/ 0 h 611"/>
                <a:gd name="T167" fmla="*/ 1190 w 1190"/>
                <a:gd name="T168" fmla="*/ 611 h 61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90" h="611">
                  <a:moveTo>
                    <a:pt x="0" y="611"/>
                  </a:moveTo>
                  <a:lnTo>
                    <a:pt x="238" y="591"/>
                  </a:lnTo>
                  <a:lnTo>
                    <a:pt x="237" y="571"/>
                  </a:lnTo>
                  <a:lnTo>
                    <a:pt x="231" y="560"/>
                  </a:lnTo>
                  <a:lnTo>
                    <a:pt x="258" y="556"/>
                  </a:lnTo>
                  <a:lnTo>
                    <a:pt x="268" y="563"/>
                  </a:lnTo>
                  <a:lnTo>
                    <a:pt x="941" y="502"/>
                  </a:lnTo>
                  <a:lnTo>
                    <a:pt x="954" y="492"/>
                  </a:lnTo>
                  <a:lnTo>
                    <a:pt x="965" y="483"/>
                  </a:lnTo>
                  <a:lnTo>
                    <a:pt x="1022" y="454"/>
                  </a:lnTo>
                  <a:lnTo>
                    <a:pt x="1031" y="439"/>
                  </a:lnTo>
                  <a:lnTo>
                    <a:pt x="1062" y="417"/>
                  </a:lnTo>
                  <a:lnTo>
                    <a:pt x="1063" y="402"/>
                  </a:lnTo>
                  <a:lnTo>
                    <a:pt x="1067" y="395"/>
                  </a:lnTo>
                  <a:lnTo>
                    <a:pt x="1084" y="387"/>
                  </a:lnTo>
                  <a:lnTo>
                    <a:pt x="1085" y="369"/>
                  </a:lnTo>
                  <a:lnTo>
                    <a:pt x="1101" y="353"/>
                  </a:lnTo>
                  <a:lnTo>
                    <a:pt x="1184" y="281"/>
                  </a:lnTo>
                  <a:lnTo>
                    <a:pt x="1190" y="266"/>
                  </a:lnTo>
                  <a:lnTo>
                    <a:pt x="1178" y="266"/>
                  </a:lnTo>
                  <a:lnTo>
                    <a:pt x="1168" y="259"/>
                  </a:lnTo>
                  <a:lnTo>
                    <a:pt x="1162" y="257"/>
                  </a:lnTo>
                  <a:lnTo>
                    <a:pt x="1159" y="251"/>
                  </a:lnTo>
                  <a:lnTo>
                    <a:pt x="1140" y="244"/>
                  </a:lnTo>
                  <a:lnTo>
                    <a:pt x="1135" y="245"/>
                  </a:lnTo>
                  <a:lnTo>
                    <a:pt x="1129" y="242"/>
                  </a:lnTo>
                  <a:lnTo>
                    <a:pt x="1108" y="210"/>
                  </a:lnTo>
                  <a:lnTo>
                    <a:pt x="1075" y="168"/>
                  </a:lnTo>
                  <a:lnTo>
                    <a:pt x="1071" y="154"/>
                  </a:lnTo>
                  <a:lnTo>
                    <a:pt x="1072" y="142"/>
                  </a:lnTo>
                  <a:lnTo>
                    <a:pt x="1072" y="124"/>
                  </a:lnTo>
                  <a:lnTo>
                    <a:pt x="1069" y="99"/>
                  </a:lnTo>
                  <a:lnTo>
                    <a:pt x="1062" y="91"/>
                  </a:lnTo>
                  <a:lnTo>
                    <a:pt x="1045" y="78"/>
                  </a:lnTo>
                  <a:lnTo>
                    <a:pt x="1026" y="75"/>
                  </a:lnTo>
                  <a:lnTo>
                    <a:pt x="1011" y="51"/>
                  </a:lnTo>
                  <a:lnTo>
                    <a:pt x="1003" y="39"/>
                  </a:lnTo>
                  <a:lnTo>
                    <a:pt x="983" y="53"/>
                  </a:lnTo>
                  <a:lnTo>
                    <a:pt x="979" y="62"/>
                  </a:lnTo>
                  <a:lnTo>
                    <a:pt x="966" y="67"/>
                  </a:lnTo>
                  <a:lnTo>
                    <a:pt x="963" y="73"/>
                  </a:lnTo>
                  <a:lnTo>
                    <a:pt x="940" y="76"/>
                  </a:lnTo>
                  <a:lnTo>
                    <a:pt x="911" y="63"/>
                  </a:lnTo>
                  <a:lnTo>
                    <a:pt x="900" y="67"/>
                  </a:lnTo>
                  <a:lnTo>
                    <a:pt x="887" y="84"/>
                  </a:lnTo>
                  <a:lnTo>
                    <a:pt x="854" y="60"/>
                  </a:lnTo>
                  <a:lnTo>
                    <a:pt x="821" y="63"/>
                  </a:lnTo>
                  <a:lnTo>
                    <a:pt x="797" y="53"/>
                  </a:lnTo>
                  <a:lnTo>
                    <a:pt x="784" y="24"/>
                  </a:lnTo>
                  <a:lnTo>
                    <a:pt x="752" y="0"/>
                  </a:lnTo>
                  <a:lnTo>
                    <a:pt x="736" y="12"/>
                  </a:lnTo>
                  <a:lnTo>
                    <a:pt x="726" y="12"/>
                  </a:lnTo>
                  <a:lnTo>
                    <a:pt x="711" y="1"/>
                  </a:lnTo>
                  <a:lnTo>
                    <a:pt x="696" y="2"/>
                  </a:lnTo>
                  <a:lnTo>
                    <a:pt x="691" y="17"/>
                  </a:lnTo>
                  <a:lnTo>
                    <a:pt x="690" y="28"/>
                  </a:lnTo>
                  <a:lnTo>
                    <a:pt x="700" y="63"/>
                  </a:lnTo>
                  <a:lnTo>
                    <a:pt x="693" y="76"/>
                  </a:lnTo>
                  <a:lnTo>
                    <a:pt x="675" y="81"/>
                  </a:lnTo>
                  <a:lnTo>
                    <a:pt x="654" y="97"/>
                  </a:lnTo>
                  <a:lnTo>
                    <a:pt x="628" y="93"/>
                  </a:lnTo>
                  <a:lnTo>
                    <a:pt x="614" y="100"/>
                  </a:lnTo>
                  <a:lnTo>
                    <a:pt x="614" y="131"/>
                  </a:lnTo>
                  <a:lnTo>
                    <a:pt x="549" y="215"/>
                  </a:lnTo>
                  <a:lnTo>
                    <a:pt x="540" y="251"/>
                  </a:lnTo>
                  <a:lnTo>
                    <a:pt x="500" y="253"/>
                  </a:lnTo>
                  <a:lnTo>
                    <a:pt x="481" y="232"/>
                  </a:lnTo>
                  <a:lnTo>
                    <a:pt x="471" y="230"/>
                  </a:lnTo>
                  <a:lnTo>
                    <a:pt x="460" y="244"/>
                  </a:lnTo>
                  <a:lnTo>
                    <a:pt x="448" y="286"/>
                  </a:lnTo>
                  <a:lnTo>
                    <a:pt x="435" y="296"/>
                  </a:lnTo>
                  <a:lnTo>
                    <a:pt x="418" y="287"/>
                  </a:lnTo>
                  <a:lnTo>
                    <a:pt x="408" y="270"/>
                  </a:lnTo>
                  <a:lnTo>
                    <a:pt x="380" y="281"/>
                  </a:lnTo>
                  <a:lnTo>
                    <a:pt x="371" y="312"/>
                  </a:lnTo>
                  <a:lnTo>
                    <a:pt x="362" y="316"/>
                  </a:lnTo>
                  <a:lnTo>
                    <a:pt x="357" y="310"/>
                  </a:lnTo>
                  <a:lnTo>
                    <a:pt x="309" y="288"/>
                  </a:lnTo>
                  <a:lnTo>
                    <a:pt x="271" y="303"/>
                  </a:lnTo>
                  <a:lnTo>
                    <a:pt x="241" y="301"/>
                  </a:lnTo>
                  <a:lnTo>
                    <a:pt x="235" y="317"/>
                  </a:lnTo>
                  <a:lnTo>
                    <a:pt x="237" y="321"/>
                  </a:lnTo>
                  <a:lnTo>
                    <a:pt x="224" y="327"/>
                  </a:lnTo>
                  <a:lnTo>
                    <a:pt x="212" y="324"/>
                  </a:lnTo>
                  <a:lnTo>
                    <a:pt x="211" y="324"/>
                  </a:lnTo>
                  <a:lnTo>
                    <a:pt x="214" y="328"/>
                  </a:lnTo>
                  <a:lnTo>
                    <a:pt x="207" y="338"/>
                  </a:lnTo>
                  <a:lnTo>
                    <a:pt x="204" y="354"/>
                  </a:lnTo>
                  <a:lnTo>
                    <a:pt x="198" y="358"/>
                  </a:lnTo>
                  <a:lnTo>
                    <a:pt x="200" y="365"/>
                  </a:lnTo>
                  <a:lnTo>
                    <a:pt x="215" y="385"/>
                  </a:lnTo>
                  <a:lnTo>
                    <a:pt x="212" y="389"/>
                  </a:lnTo>
                  <a:lnTo>
                    <a:pt x="162" y="403"/>
                  </a:lnTo>
                  <a:lnTo>
                    <a:pt x="148" y="410"/>
                  </a:lnTo>
                  <a:lnTo>
                    <a:pt x="151" y="433"/>
                  </a:lnTo>
                  <a:lnTo>
                    <a:pt x="160" y="475"/>
                  </a:lnTo>
                  <a:lnTo>
                    <a:pt x="138" y="484"/>
                  </a:lnTo>
                  <a:lnTo>
                    <a:pt x="119" y="470"/>
                  </a:lnTo>
                  <a:lnTo>
                    <a:pt x="99" y="460"/>
                  </a:lnTo>
                  <a:lnTo>
                    <a:pt x="72" y="455"/>
                  </a:lnTo>
                  <a:lnTo>
                    <a:pt x="52" y="465"/>
                  </a:lnTo>
                  <a:lnTo>
                    <a:pt x="42" y="500"/>
                  </a:lnTo>
                  <a:lnTo>
                    <a:pt x="45" y="505"/>
                  </a:lnTo>
                  <a:lnTo>
                    <a:pt x="49" y="507"/>
                  </a:lnTo>
                  <a:lnTo>
                    <a:pt x="60" y="513"/>
                  </a:lnTo>
                  <a:lnTo>
                    <a:pt x="64" y="532"/>
                  </a:lnTo>
                  <a:lnTo>
                    <a:pt x="48" y="584"/>
                  </a:lnTo>
                  <a:lnTo>
                    <a:pt x="39" y="589"/>
                  </a:lnTo>
                  <a:lnTo>
                    <a:pt x="31" y="586"/>
                  </a:lnTo>
                  <a:lnTo>
                    <a:pt x="9" y="593"/>
                  </a:lnTo>
                  <a:lnTo>
                    <a:pt x="0" y="611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2" name="Freeform 115"/>
            <p:cNvSpPr>
              <a:spLocks/>
            </p:cNvSpPr>
            <p:nvPr/>
          </p:nvSpPr>
          <p:spPr bwMode="auto">
            <a:xfrm>
              <a:off x="5944154" y="3706807"/>
              <a:ext cx="1336200" cy="499192"/>
            </a:xfrm>
            <a:custGeom>
              <a:avLst/>
              <a:gdLst>
                <a:gd name="T0" fmla="*/ 0 w 1329"/>
                <a:gd name="T1" fmla="*/ 0 h 466"/>
                <a:gd name="T2" fmla="*/ 0 w 1329"/>
                <a:gd name="T3" fmla="*/ 0 h 466"/>
                <a:gd name="T4" fmla="*/ 0 w 1329"/>
                <a:gd name="T5" fmla="*/ 0 h 466"/>
                <a:gd name="T6" fmla="*/ 0 w 1329"/>
                <a:gd name="T7" fmla="*/ 0 h 466"/>
                <a:gd name="T8" fmla="*/ 0 w 1329"/>
                <a:gd name="T9" fmla="*/ 0 h 466"/>
                <a:gd name="T10" fmla="*/ 0 w 1329"/>
                <a:gd name="T11" fmla="*/ 0 h 466"/>
                <a:gd name="T12" fmla="*/ 0 w 1329"/>
                <a:gd name="T13" fmla="*/ 0 h 466"/>
                <a:gd name="T14" fmla="*/ 0 w 1329"/>
                <a:gd name="T15" fmla="*/ 0 h 466"/>
                <a:gd name="T16" fmla="*/ 0 w 1329"/>
                <a:gd name="T17" fmla="*/ 0 h 466"/>
                <a:gd name="T18" fmla="*/ 0 w 1329"/>
                <a:gd name="T19" fmla="*/ 0 h 466"/>
                <a:gd name="T20" fmla="*/ 0 w 1329"/>
                <a:gd name="T21" fmla="*/ 0 h 466"/>
                <a:gd name="T22" fmla="*/ 0 w 1329"/>
                <a:gd name="T23" fmla="*/ 0 h 466"/>
                <a:gd name="T24" fmla="*/ 0 w 1329"/>
                <a:gd name="T25" fmla="*/ 0 h 466"/>
                <a:gd name="T26" fmla="*/ 0 w 1329"/>
                <a:gd name="T27" fmla="*/ 0 h 466"/>
                <a:gd name="T28" fmla="*/ 0 w 1329"/>
                <a:gd name="T29" fmla="*/ 0 h 466"/>
                <a:gd name="T30" fmla="*/ 0 w 1329"/>
                <a:gd name="T31" fmla="*/ 0 h 466"/>
                <a:gd name="T32" fmla="*/ 0 w 1329"/>
                <a:gd name="T33" fmla="*/ 0 h 466"/>
                <a:gd name="T34" fmla="*/ 0 w 1329"/>
                <a:gd name="T35" fmla="*/ 0 h 466"/>
                <a:gd name="T36" fmla="*/ 0 w 1329"/>
                <a:gd name="T37" fmla="*/ 0 h 466"/>
                <a:gd name="T38" fmla="*/ 0 w 1329"/>
                <a:gd name="T39" fmla="*/ 0 h 466"/>
                <a:gd name="T40" fmla="*/ 0 w 1329"/>
                <a:gd name="T41" fmla="*/ 0 h 466"/>
                <a:gd name="T42" fmla="*/ 0 w 1329"/>
                <a:gd name="T43" fmla="*/ 0 h 466"/>
                <a:gd name="T44" fmla="*/ 0 w 1329"/>
                <a:gd name="T45" fmla="*/ 0 h 466"/>
                <a:gd name="T46" fmla="*/ 0 w 1329"/>
                <a:gd name="T47" fmla="*/ 0 h 466"/>
                <a:gd name="T48" fmla="*/ 0 w 1329"/>
                <a:gd name="T49" fmla="*/ 0 h 466"/>
                <a:gd name="T50" fmla="*/ 0 w 1329"/>
                <a:gd name="T51" fmla="*/ 0 h 466"/>
                <a:gd name="T52" fmla="*/ 0 w 1329"/>
                <a:gd name="T53" fmla="*/ 0 h 466"/>
                <a:gd name="T54" fmla="*/ 0 w 1329"/>
                <a:gd name="T55" fmla="*/ 0 h 466"/>
                <a:gd name="T56" fmla="*/ 0 w 1329"/>
                <a:gd name="T57" fmla="*/ 0 h 466"/>
                <a:gd name="T58" fmla="*/ 0 w 1329"/>
                <a:gd name="T59" fmla="*/ 0 h 466"/>
                <a:gd name="T60" fmla="*/ 0 w 1329"/>
                <a:gd name="T61" fmla="*/ 0 h 466"/>
                <a:gd name="T62" fmla="*/ 0 w 1329"/>
                <a:gd name="T63" fmla="*/ 0 h 466"/>
                <a:gd name="T64" fmla="*/ 0 w 1329"/>
                <a:gd name="T65" fmla="*/ 0 h 466"/>
                <a:gd name="T66" fmla="*/ 0 w 1329"/>
                <a:gd name="T67" fmla="*/ 0 h 466"/>
                <a:gd name="T68" fmla="*/ 0 w 1329"/>
                <a:gd name="T69" fmla="*/ 0 h 466"/>
                <a:gd name="T70" fmla="*/ 0 w 1329"/>
                <a:gd name="T71" fmla="*/ 0 h 466"/>
                <a:gd name="T72" fmla="*/ 0 w 1329"/>
                <a:gd name="T73" fmla="*/ 0 h 466"/>
                <a:gd name="T74" fmla="*/ 0 w 1329"/>
                <a:gd name="T75" fmla="*/ 0 h 466"/>
                <a:gd name="T76" fmla="*/ 0 w 1329"/>
                <a:gd name="T77" fmla="*/ 0 h 466"/>
                <a:gd name="T78" fmla="*/ 0 w 1329"/>
                <a:gd name="T79" fmla="*/ 0 h 466"/>
                <a:gd name="T80" fmla="*/ 0 w 1329"/>
                <a:gd name="T81" fmla="*/ 0 h 466"/>
                <a:gd name="T82" fmla="*/ 0 w 1329"/>
                <a:gd name="T83" fmla="*/ 0 h 466"/>
                <a:gd name="T84" fmla="*/ 0 w 1329"/>
                <a:gd name="T85" fmla="*/ 0 h 466"/>
                <a:gd name="T86" fmla="*/ 0 w 1329"/>
                <a:gd name="T87" fmla="*/ 0 h 466"/>
                <a:gd name="T88" fmla="*/ 0 w 1329"/>
                <a:gd name="T89" fmla="*/ 0 h 466"/>
                <a:gd name="T90" fmla="*/ 0 w 1329"/>
                <a:gd name="T91" fmla="*/ 0 h 466"/>
                <a:gd name="T92" fmla="*/ 0 w 1329"/>
                <a:gd name="T93" fmla="*/ 0 h 466"/>
                <a:gd name="T94" fmla="*/ 0 w 1329"/>
                <a:gd name="T95" fmla="*/ 0 h 466"/>
                <a:gd name="T96" fmla="*/ 0 w 1329"/>
                <a:gd name="T97" fmla="*/ 0 h 466"/>
                <a:gd name="T98" fmla="*/ 0 w 1329"/>
                <a:gd name="T99" fmla="*/ 0 h 466"/>
                <a:gd name="T100" fmla="*/ 0 w 1329"/>
                <a:gd name="T101" fmla="*/ 0 h 466"/>
                <a:gd name="T102" fmla="*/ 0 w 1329"/>
                <a:gd name="T103" fmla="*/ 0 h 466"/>
                <a:gd name="T104" fmla="*/ 0 w 1329"/>
                <a:gd name="T105" fmla="*/ 0 h 466"/>
                <a:gd name="T106" fmla="*/ 0 w 1329"/>
                <a:gd name="T107" fmla="*/ 0 h 466"/>
                <a:gd name="T108" fmla="*/ 0 w 1329"/>
                <a:gd name="T109" fmla="*/ 0 h 466"/>
                <a:gd name="T110" fmla="*/ 0 w 1329"/>
                <a:gd name="T111" fmla="*/ 0 h 466"/>
                <a:gd name="T112" fmla="*/ 0 w 1329"/>
                <a:gd name="T113" fmla="*/ 0 h 466"/>
                <a:gd name="T114" fmla="*/ 0 w 1329"/>
                <a:gd name="T115" fmla="*/ 0 h 4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9"/>
                <a:gd name="T175" fmla="*/ 0 h 466"/>
                <a:gd name="T176" fmla="*/ 1329 w 1329"/>
                <a:gd name="T177" fmla="*/ 466 h 4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9" h="466">
                  <a:moveTo>
                    <a:pt x="1329" y="0"/>
                  </a:moveTo>
                  <a:lnTo>
                    <a:pt x="1060" y="32"/>
                  </a:lnTo>
                  <a:lnTo>
                    <a:pt x="1047" y="42"/>
                  </a:lnTo>
                  <a:lnTo>
                    <a:pt x="374" y="103"/>
                  </a:lnTo>
                  <a:lnTo>
                    <a:pt x="364" y="96"/>
                  </a:lnTo>
                  <a:lnTo>
                    <a:pt x="337" y="100"/>
                  </a:lnTo>
                  <a:lnTo>
                    <a:pt x="343" y="111"/>
                  </a:lnTo>
                  <a:lnTo>
                    <a:pt x="344" y="131"/>
                  </a:lnTo>
                  <a:lnTo>
                    <a:pt x="106" y="151"/>
                  </a:lnTo>
                  <a:lnTo>
                    <a:pt x="94" y="179"/>
                  </a:lnTo>
                  <a:lnTo>
                    <a:pt x="85" y="214"/>
                  </a:lnTo>
                  <a:lnTo>
                    <a:pt x="89" y="225"/>
                  </a:lnTo>
                  <a:lnTo>
                    <a:pt x="79" y="255"/>
                  </a:lnTo>
                  <a:lnTo>
                    <a:pt x="75" y="265"/>
                  </a:lnTo>
                  <a:lnTo>
                    <a:pt x="78" y="275"/>
                  </a:lnTo>
                  <a:lnTo>
                    <a:pt x="70" y="292"/>
                  </a:lnTo>
                  <a:lnTo>
                    <a:pt x="51" y="313"/>
                  </a:lnTo>
                  <a:lnTo>
                    <a:pt x="42" y="357"/>
                  </a:lnTo>
                  <a:lnTo>
                    <a:pt x="21" y="383"/>
                  </a:lnTo>
                  <a:lnTo>
                    <a:pt x="25" y="411"/>
                  </a:lnTo>
                  <a:lnTo>
                    <a:pt x="24" y="448"/>
                  </a:lnTo>
                  <a:lnTo>
                    <a:pt x="18" y="449"/>
                  </a:lnTo>
                  <a:lnTo>
                    <a:pt x="0" y="466"/>
                  </a:lnTo>
                  <a:lnTo>
                    <a:pt x="343" y="441"/>
                  </a:lnTo>
                  <a:lnTo>
                    <a:pt x="771" y="404"/>
                  </a:lnTo>
                  <a:lnTo>
                    <a:pt x="936" y="384"/>
                  </a:lnTo>
                  <a:lnTo>
                    <a:pt x="941" y="336"/>
                  </a:lnTo>
                  <a:lnTo>
                    <a:pt x="956" y="337"/>
                  </a:lnTo>
                  <a:lnTo>
                    <a:pt x="963" y="335"/>
                  </a:lnTo>
                  <a:lnTo>
                    <a:pt x="976" y="323"/>
                  </a:lnTo>
                  <a:lnTo>
                    <a:pt x="977" y="311"/>
                  </a:lnTo>
                  <a:lnTo>
                    <a:pt x="976" y="300"/>
                  </a:lnTo>
                  <a:lnTo>
                    <a:pt x="980" y="289"/>
                  </a:lnTo>
                  <a:lnTo>
                    <a:pt x="993" y="274"/>
                  </a:lnTo>
                  <a:lnTo>
                    <a:pt x="1027" y="260"/>
                  </a:lnTo>
                  <a:lnTo>
                    <a:pt x="1066" y="250"/>
                  </a:lnTo>
                  <a:lnTo>
                    <a:pt x="1105" y="216"/>
                  </a:lnTo>
                  <a:lnTo>
                    <a:pt x="1119" y="210"/>
                  </a:lnTo>
                  <a:lnTo>
                    <a:pt x="1143" y="189"/>
                  </a:lnTo>
                  <a:lnTo>
                    <a:pt x="1147" y="169"/>
                  </a:lnTo>
                  <a:lnTo>
                    <a:pt x="1152" y="167"/>
                  </a:lnTo>
                  <a:lnTo>
                    <a:pt x="1161" y="168"/>
                  </a:lnTo>
                  <a:lnTo>
                    <a:pt x="1168" y="160"/>
                  </a:lnTo>
                  <a:lnTo>
                    <a:pt x="1170" y="154"/>
                  </a:lnTo>
                  <a:lnTo>
                    <a:pt x="1184" y="141"/>
                  </a:lnTo>
                  <a:lnTo>
                    <a:pt x="1189" y="142"/>
                  </a:lnTo>
                  <a:lnTo>
                    <a:pt x="1199" y="151"/>
                  </a:lnTo>
                  <a:lnTo>
                    <a:pt x="1212" y="142"/>
                  </a:lnTo>
                  <a:lnTo>
                    <a:pt x="1214" y="136"/>
                  </a:lnTo>
                  <a:lnTo>
                    <a:pt x="1234" y="119"/>
                  </a:lnTo>
                  <a:lnTo>
                    <a:pt x="1248" y="115"/>
                  </a:lnTo>
                  <a:lnTo>
                    <a:pt x="1274" y="113"/>
                  </a:lnTo>
                  <a:lnTo>
                    <a:pt x="1302" y="68"/>
                  </a:lnTo>
                  <a:lnTo>
                    <a:pt x="1324" y="53"/>
                  </a:lnTo>
                  <a:lnTo>
                    <a:pt x="1325" y="40"/>
                  </a:lnTo>
                  <a:lnTo>
                    <a:pt x="1329" y="27"/>
                  </a:lnTo>
                  <a:lnTo>
                    <a:pt x="1326" y="12"/>
                  </a:lnTo>
                  <a:lnTo>
                    <a:pt x="132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3" name="Freeform 116"/>
            <p:cNvSpPr>
              <a:spLocks/>
            </p:cNvSpPr>
            <p:nvPr/>
          </p:nvSpPr>
          <p:spPr bwMode="auto">
            <a:xfrm>
              <a:off x="6146676" y="4085350"/>
              <a:ext cx="1336199" cy="499192"/>
            </a:xfrm>
            <a:custGeom>
              <a:avLst/>
              <a:gdLst>
                <a:gd name="T0" fmla="*/ 0 w 1329"/>
                <a:gd name="T1" fmla="*/ 0 h 466"/>
                <a:gd name="T2" fmla="*/ 0 w 1329"/>
                <a:gd name="T3" fmla="*/ 0 h 466"/>
                <a:gd name="T4" fmla="*/ 0 w 1329"/>
                <a:gd name="T5" fmla="*/ 0 h 466"/>
                <a:gd name="T6" fmla="*/ 0 w 1329"/>
                <a:gd name="T7" fmla="*/ 0 h 466"/>
                <a:gd name="T8" fmla="*/ 0 w 1329"/>
                <a:gd name="T9" fmla="*/ 0 h 466"/>
                <a:gd name="T10" fmla="*/ 0 w 1329"/>
                <a:gd name="T11" fmla="*/ 0 h 466"/>
                <a:gd name="T12" fmla="*/ 0 w 1329"/>
                <a:gd name="T13" fmla="*/ 0 h 466"/>
                <a:gd name="T14" fmla="*/ 0 w 1329"/>
                <a:gd name="T15" fmla="*/ 0 h 466"/>
                <a:gd name="T16" fmla="*/ 0 w 1329"/>
                <a:gd name="T17" fmla="*/ 0 h 466"/>
                <a:gd name="T18" fmla="*/ 0 w 1329"/>
                <a:gd name="T19" fmla="*/ 0 h 466"/>
                <a:gd name="T20" fmla="*/ 0 w 1329"/>
                <a:gd name="T21" fmla="*/ 0 h 466"/>
                <a:gd name="T22" fmla="*/ 0 w 1329"/>
                <a:gd name="T23" fmla="*/ 0 h 466"/>
                <a:gd name="T24" fmla="*/ 0 w 1329"/>
                <a:gd name="T25" fmla="*/ 0 h 466"/>
                <a:gd name="T26" fmla="*/ 0 w 1329"/>
                <a:gd name="T27" fmla="*/ 0 h 466"/>
                <a:gd name="T28" fmla="*/ 0 w 1329"/>
                <a:gd name="T29" fmla="*/ 0 h 466"/>
                <a:gd name="T30" fmla="*/ 0 w 1329"/>
                <a:gd name="T31" fmla="*/ 0 h 466"/>
                <a:gd name="T32" fmla="*/ 0 w 1329"/>
                <a:gd name="T33" fmla="*/ 0 h 466"/>
                <a:gd name="T34" fmla="*/ 0 w 1329"/>
                <a:gd name="T35" fmla="*/ 0 h 466"/>
                <a:gd name="T36" fmla="*/ 0 w 1329"/>
                <a:gd name="T37" fmla="*/ 0 h 466"/>
                <a:gd name="T38" fmla="*/ 0 w 1329"/>
                <a:gd name="T39" fmla="*/ 0 h 466"/>
                <a:gd name="T40" fmla="*/ 0 w 1329"/>
                <a:gd name="T41" fmla="*/ 0 h 466"/>
                <a:gd name="T42" fmla="*/ 0 w 1329"/>
                <a:gd name="T43" fmla="*/ 0 h 466"/>
                <a:gd name="T44" fmla="*/ 0 w 1329"/>
                <a:gd name="T45" fmla="*/ 0 h 466"/>
                <a:gd name="T46" fmla="*/ 0 w 1329"/>
                <a:gd name="T47" fmla="*/ 0 h 466"/>
                <a:gd name="T48" fmla="*/ 0 w 1329"/>
                <a:gd name="T49" fmla="*/ 0 h 466"/>
                <a:gd name="T50" fmla="*/ 0 w 1329"/>
                <a:gd name="T51" fmla="*/ 0 h 466"/>
                <a:gd name="T52" fmla="*/ 0 w 1329"/>
                <a:gd name="T53" fmla="*/ 0 h 466"/>
                <a:gd name="T54" fmla="*/ 0 w 1329"/>
                <a:gd name="T55" fmla="*/ 0 h 466"/>
                <a:gd name="T56" fmla="*/ 0 w 1329"/>
                <a:gd name="T57" fmla="*/ 0 h 466"/>
                <a:gd name="T58" fmla="*/ 0 w 1329"/>
                <a:gd name="T59" fmla="*/ 0 h 466"/>
                <a:gd name="T60" fmla="*/ 0 w 1329"/>
                <a:gd name="T61" fmla="*/ 0 h 466"/>
                <a:gd name="T62" fmla="*/ 0 w 1329"/>
                <a:gd name="T63" fmla="*/ 0 h 466"/>
                <a:gd name="T64" fmla="*/ 0 w 1329"/>
                <a:gd name="T65" fmla="*/ 0 h 466"/>
                <a:gd name="T66" fmla="*/ 0 w 1329"/>
                <a:gd name="T67" fmla="*/ 0 h 466"/>
                <a:gd name="T68" fmla="*/ 0 w 1329"/>
                <a:gd name="T69" fmla="*/ 0 h 466"/>
                <a:gd name="T70" fmla="*/ 0 w 1329"/>
                <a:gd name="T71" fmla="*/ 0 h 466"/>
                <a:gd name="T72" fmla="*/ 0 w 1329"/>
                <a:gd name="T73" fmla="*/ 0 h 466"/>
                <a:gd name="T74" fmla="*/ 0 w 1329"/>
                <a:gd name="T75" fmla="*/ 0 h 466"/>
                <a:gd name="T76" fmla="*/ 0 w 1329"/>
                <a:gd name="T77" fmla="*/ 0 h 466"/>
                <a:gd name="T78" fmla="*/ 0 w 1329"/>
                <a:gd name="T79" fmla="*/ 0 h 466"/>
                <a:gd name="T80" fmla="*/ 0 w 1329"/>
                <a:gd name="T81" fmla="*/ 0 h 466"/>
                <a:gd name="T82" fmla="*/ 0 w 1329"/>
                <a:gd name="T83" fmla="*/ 0 h 466"/>
                <a:gd name="T84" fmla="*/ 0 w 1329"/>
                <a:gd name="T85" fmla="*/ 0 h 466"/>
                <a:gd name="T86" fmla="*/ 0 w 1329"/>
                <a:gd name="T87" fmla="*/ 0 h 466"/>
                <a:gd name="T88" fmla="*/ 0 w 1329"/>
                <a:gd name="T89" fmla="*/ 0 h 466"/>
                <a:gd name="T90" fmla="*/ 0 w 1329"/>
                <a:gd name="T91" fmla="*/ 0 h 466"/>
                <a:gd name="T92" fmla="*/ 0 w 1329"/>
                <a:gd name="T93" fmla="*/ 0 h 466"/>
                <a:gd name="T94" fmla="*/ 0 w 1329"/>
                <a:gd name="T95" fmla="*/ 0 h 466"/>
                <a:gd name="T96" fmla="*/ 0 w 1329"/>
                <a:gd name="T97" fmla="*/ 0 h 466"/>
                <a:gd name="T98" fmla="*/ 0 w 1329"/>
                <a:gd name="T99" fmla="*/ 0 h 466"/>
                <a:gd name="T100" fmla="*/ 0 w 1329"/>
                <a:gd name="T101" fmla="*/ 0 h 466"/>
                <a:gd name="T102" fmla="*/ 0 w 1329"/>
                <a:gd name="T103" fmla="*/ 0 h 466"/>
                <a:gd name="T104" fmla="*/ 0 w 1329"/>
                <a:gd name="T105" fmla="*/ 0 h 466"/>
                <a:gd name="T106" fmla="*/ 0 w 1329"/>
                <a:gd name="T107" fmla="*/ 0 h 466"/>
                <a:gd name="T108" fmla="*/ 0 w 1329"/>
                <a:gd name="T109" fmla="*/ 0 h 466"/>
                <a:gd name="T110" fmla="*/ 0 w 1329"/>
                <a:gd name="T111" fmla="*/ 0 h 466"/>
                <a:gd name="T112" fmla="*/ 0 w 1329"/>
                <a:gd name="T113" fmla="*/ 0 h 466"/>
                <a:gd name="T114" fmla="*/ 0 w 1329"/>
                <a:gd name="T115" fmla="*/ 0 h 4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9"/>
                <a:gd name="T175" fmla="*/ 0 h 466"/>
                <a:gd name="T176" fmla="*/ 1329 w 1329"/>
                <a:gd name="T177" fmla="*/ 466 h 4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9" h="466">
                  <a:moveTo>
                    <a:pt x="1329" y="0"/>
                  </a:moveTo>
                  <a:lnTo>
                    <a:pt x="1060" y="32"/>
                  </a:lnTo>
                  <a:lnTo>
                    <a:pt x="1047" y="42"/>
                  </a:lnTo>
                  <a:lnTo>
                    <a:pt x="374" y="103"/>
                  </a:lnTo>
                  <a:lnTo>
                    <a:pt x="364" y="96"/>
                  </a:lnTo>
                  <a:lnTo>
                    <a:pt x="337" y="100"/>
                  </a:lnTo>
                  <a:lnTo>
                    <a:pt x="343" y="111"/>
                  </a:lnTo>
                  <a:lnTo>
                    <a:pt x="344" y="131"/>
                  </a:lnTo>
                  <a:lnTo>
                    <a:pt x="106" y="151"/>
                  </a:lnTo>
                  <a:lnTo>
                    <a:pt x="94" y="179"/>
                  </a:lnTo>
                  <a:lnTo>
                    <a:pt x="85" y="214"/>
                  </a:lnTo>
                  <a:lnTo>
                    <a:pt x="89" y="225"/>
                  </a:lnTo>
                  <a:lnTo>
                    <a:pt x="79" y="255"/>
                  </a:lnTo>
                  <a:lnTo>
                    <a:pt x="75" y="265"/>
                  </a:lnTo>
                  <a:lnTo>
                    <a:pt x="78" y="275"/>
                  </a:lnTo>
                  <a:lnTo>
                    <a:pt x="70" y="292"/>
                  </a:lnTo>
                  <a:lnTo>
                    <a:pt x="51" y="313"/>
                  </a:lnTo>
                  <a:lnTo>
                    <a:pt x="42" y="357"/>
                  </a:lnTo>
                  <a:lnTo>
                    <a:pt x="21" y="383"/>
                  </a:lnTo>
                  <a:lnTo>
                    <a:pt x="25" y="411"/>
                  </a:lnTo>
                  <a:lnTo>
                    <a:pt x="24" y="448"/>
                  </a:lnTo>
                  <a:lnTo>
                    <a:pt x="18" y="449"/>
                  </a:lnTo>
                  <a:lnTo>
                    <a:pt x="0" y="466"/>
                  </a:lnTo>
                  <a:lnTo>
                    <a:pt x="343" y="441"/>
                  </a:lnTo>
                  <a:lnTo>
                    <a:pt x="771" y="404"/>
                  </a:lnTo>
                  <a:lnTo>
                    <a:pt x="936" y="384"/>
                  </a:lnTo>
                  <a:lnTo>
                    <a:pt x="941" y="336"/>
                  </a:lnTo>
                  <a:lnTo>
                    <a:pt x="956" y="337"/>
                  </a:lnTo>
                  <a:lnTo>
                    <a:pt x="963" y="335"/>
                  </a:lnTo>
                  <a:lnTo>
                    <a:pt x="976" y="323"/>
                  </a:lnTo>
                  <a:lnTo>
                    <a:pt x="977" y="311"/>
                  </a:lnTo>
                  <a:lnTo>
                    <a:pt x="976" y="300"/>
                  </a:lnTo>
                  <a:lnTo>
                    <a:pt x="980" y="289"/>
                  </a:lnTo>
                  <a:lnTo>
                    <a:pt x="993" y="274"/>
                  </a:lnTo>
                  <a:lnTo>
                    <a:pt x="1027" y="260"/>
                  </a:lnTo>
                  <a:lnTo>
                    <a:pt x="1066" y="250"/>
                  </a:lnTo>
                  <a:lnTo>
                    <a:pt x="1105" y="216"/>
                  </a:lnTo>
                  <a:lnTo>
                    <a:pt x="1119" y="210"/>
                  </a:lnTo>
                  <a:lnTo>
                    <a:pt x="1143" y="189"/>
                  </a:lnTo>
                  <a:lnTo>
                    <a:pt x="1147" y="169"/>
                  </a:lnTo>
                  <a:lnTo>
                    <a:pt x="1152" y="167"/>
                  </a:lnTo>
                  <a:lnTo>
                    <a:pt x="1161" y="168"/>
                  </a:lnTo>
                  <a:lnTo>
                    <a:pt x="1168" y="160"/>
                  </a:lnTo>
                  <a:lnTo>
                    <a:pt x="1170" y="154"/>
                  </a:lnTo>
                  <a:lnTo>
                    <a:pt x="1184" y="141"/>
                  </a:lnTo>
                  <a:lnTo>
                    <a:pt x="1189" y="142"/>
                  </a:lnTo>
                  <a:lnTo>
                    <a:pt x="1199" y="151"/>
                  </a:lnTo>
                  <a:lnTo>
                    <a:pt x="1212" y="142"/>
                  </a:lnTo>
                  <a:lnTo>
                    <a:pt x="1214" y="136"/>
                  </a:lnTo>
                  <a:lnTo>
                    <a:pt x="1234" y="119"/>
                  </a:lnTo>
                  <a:lnTo>
                    <a:pt x="1248" y="115"/>
                  </a:lnTo>
                  <a:lnTo>
                    <a:pt x="1274" y="113"/>
                  </a:lnTo>
                  <a:lnTo>
                    <a:pt x="1302" y="68"/>
                  </a:lnTo>
                  <a:lnTo>
                    <a:pt x="1324" y="53"/>
                  </a:lnTo>
                  <a:lnTo>
                    <a:pt x="1325" y="40"/>
                  </a:lnTo>
                  <a:lnTo>
                    <a:pt x="1329" y="27"/>
                  </a:lnTo>
                  <a:lnTo>
                    <a:pt x="1326" y="12"/>
                  </a:lnTo>
                  <a:lnTo>
                    <a:pt x="1329" y="0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4" name="Freeform 129"/>
            <p:cNvSpPr>
              <a:spLocks/>
            </p:cNvSpPr>
            <p:nvPr/>
          </p:nvSpPr>
          <p:spPr bwMode="auto">
            <a:xfrm>
              <a:off x="6887353" y="3531535"/>
              <a:ext cx="1431347" cy="663370"/>
            </a:xfrm>
            <a:custGeom>
              <a:avLst/>
              <a:gdLst>
                <a:gd name="T0" fmla="*/ 0 w 1428"/>
                <a:gd name="T1" fmla="*/ 0 h 614"/>
                <a:gd name="T2" fmla="*/ 0 w 1428"/>
                <a:gd name="T3" fmla="*/ 0 h 614"/>
                <a:gd name="T4" fmla="*/ 0 w 1428"/>
                <a:gd name="T5" fmla="*/ 0 h 614"/>
                <a:gd name="T6" fmla="*/ 0 w 1428"/>
                <a:gd name="T7" fmla="*/ 0 h 614"/>
                <a:gd name="T8" fmla="*/ 0 w 1428"/>
                <a:gd name="T9" fmla="*/ 0 h 614"/>
                <a:gd name="T10" fmla="*/ 0 w 1428"/>
                <a:gd name="T11" fmla="*/ 0 h 614"/>
                <a:gd name="T12" fmla="*/ 0 w 1428"/>
                <a:gd name="T13" fmla="*/ 0 h 614"/>
                <a:gd name="T14" fmla="*/ 0 w 1428"/>
                <a:gd name="T15" fmla="*/ 0 h 614"/>
                <a:gd name="T16" fmla="*/ 0 w 1428"/>
                <a:gd name="T17" fmla="*/ 0 h 614"/>
                <a:gd name="T18" fmla="*/ 0 w 1428"/>
                <a:gd name="T19" fmla="*/ 0 h 614"/>
                <a:gd name="T20" fmla="*/ 0 w 1428"/>
                <a:gd name="T21" fmla="*/ 0 h 614"/>
                <a:gd name="T22" fmla="*/ 0 w 1428"/>
                <a:gd name="T23" fmla="*/ 0 h 614"/>
                <a:gd name="T24" fmla="*/ 0 w 1428"/>
                <a:gd name="T25" fmla="*/ 0 h 614"/>
                <a:gd name="T26" fmla="*/ 0 w 1428"/>
                <a:gd name="T27" fmla="*/ 0 h 614"/>
                <a:gd name="T28" fmla="*/ 0 w 1428"/>
                <a:gd name="T29" fmla="*/ 0 h 614"/>
                <a:gd name="T30" fmla="*/ 0 w 1428"/>
                <a:gd name="T31" fmla="*/ 0 h 614"/>
                <a:gd name="T32" fmla="*/ 0 w 1428"/>
                <a:gd name="T33" fmla="*/ 0 h 614"/>
                <a:gd name="T34" fmla="*/ 0 w 1428"/>
                <a:gd name="T35" fmla="*/ 0 h 614"/>
                <a:gd name="T36" fmla="*/ 0 w 1428"/>
                <a:gd name="T37" fmla="*/ 0 h 614"/>
                <a:gd name="T38" fmla="*/ 0 w 1428"/>
                <a:gd name="T39" fmla="*/ 0 h 614"/>
                <a:gd name="T40" fmla="*/ 0 w 1428"/>
                <a:gd name="T41" fmla="*/ 0 h 614"/>
                <a:gd name="T42" fmla="*/ 0 w 1428"/>
                <a:gd name="T43" fmla="*/ 0 h 614"/>
                <a:gd name="T44" fmla="*/ 0 w 1428"/>
                <a:gd name="T45" fmla="*/ 0 h 614"/>
                <a:gd name="T46" fmla="*/ 0 w 1428"/>
                <a:gd name="T47" fmla="*/ 0 h 614"/>
                <a:gd name="T48" fmla="*/ 0 w 1428"/>
                <a:gd name="T49" fmla="*/ 0 h 614"/>
                <a:gd name="T50" fmla="*/ 0 w 1428"/>
                <a:gd name="T51" fmla="*/ 0 h 614"/>
                <a:gd name="T52" fmla="*/ 0 w 1428"/>
                <a:gd name="T53" fmla="*/ 0 h 614"/>
                <a:gd name="T54" fmla="*/ 0 w 1428"/>
                <a:gd name="T55" fmla="*/ 0 h 614"/>
                <a:gd name="T56" fmla="*/ 0 w 1428"/>
                <a:gd name="T57" fmla="*/ 0 h 614"/>
                <a:gd name="T58" fmla="*/ 0 w 1428"/>
                <a:gd name="T59" fmla="*/ 0 h 614"/>
                <a:gd name="T60" fmla="*/ 0 w 1428"/>
                <a:gd name="T61" fmla="*/ 0 h 614"/>
                <a:gd name="T62" fmla="*/ 0 w 1428"/>
                <a:gd name="T63" fmla="*/ 0 h 614"/>
                <a:gd name="T64" fmla="*/ 0 w 1428"/>
                <a:gd name="T65" fmla="*/ 0 h 614"/>
                <a:gd name="T66" fmla="*/ 0 w 1428"/>
                <a:gd name="T67" fmla="*/ 0 h 614"/>
                <a:gd name="T68" fmla="*/ 0 w 1428"/>
                <a:gd name="T69" fmla="*/ 0 h 614"/>
                <a:gd name="T70" fmla="*/ 0 w 1428"/>
                <a:gd name="T71" fmla="*/ 0 h 614"/>
                <a:gd name="T72" fmla="*/ 0 w 1428"/>
                <a:gd name="T73" fmla="*/ 0 h 614"/>
                <a:gd name="T74" fmla="*/ 0 w 1428"/>
                <a:gd name="T75" fmla="*/ 0 h 614"/>
                <a:gd name="T76" fmla="*/ 0 w 1428"/>
                <a:gd name="T77" fmla="*/ 0 h 614"/>
                <a:gd name="T78" fmla="*/ 0 w 1428"/>
                <a:gd name="T79" fmla="*/ 0 h 614"/>
                <a:gd name="T80" fmla="*/ 0 w 1428"/>
                <a:gd name="T81" fmla="*/ 0 h 614"/>
                <a:gd name="T82" fmla="*/ 0 w 1428"/>
                <a:gd name="T83" fmla="*/ 0 h 614"/>
                <a:gd name="T84" fmla="*/ 0 w 1428"/>
                <a:gd name="T85" fmla="*/ 0 h 614"/>
                <a:gd name="T86" fmla="*/ 0 w 1428"/>
                <a:gd name="T87" fmla="*/ 0 h 614"/>
                <a:gd name="T88" fmla="*/ 0 w 1428"/>
                <a:gd name="T89" fmla="*/ 0 h 614"/>
                <a:gd name="T90" fmla="*/ 0 w 1428"/>
                <a:gd name="T91" fmla="*/ 0 h 614"/>
                <a:gd name="T92" fmla="*/ 0 w 1428"/>
                <a:gd name="T93" fmla="*/ 0 h 614"/>
                <a:gd name="T94" fmla="*/ 0 w 1428"/>
                <a:gd name="T95" fmla="*/ 0 h 614"/>
                <a:gd name="T96" fmla="*/ 0 w 1428"/>
                <a:gd name="T97" fmla="*/ 0 h 614"/>
                <a:gd name="T98" fmla="*/ 0 w 1428"/>
                <a:gd name="T99" fmla="*/ 0 h 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8"/>
                <a:gd name="T151" fmla="*/ 0 h 614"/>
                <a:gd name="T152" fmla="*/ 1428 w 1428"/>
                <a:gd name="T153" fmla="*/ 614 h 6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8" h="614">
                  <a:moveTo>
                    <a:pt x="0" y="543"/>
                  </a:moveTo>
                  <a:lnTo>
                    <a:pt x="5" y="495"/>
                  </a:lnTo>
                  <a:lnTo>
                    <a:pt x="20" y="496"/>
                  </a:lnTo>
                  <a:lnTo>
                    <a:pt x="27" y="494"/>
                  </a:lnTo>
                  <a:lnTo>
                    <a:pt x="40" y="482"/>
                  </a:lnTo>
                  <a:lnTo>
                    <a:pt x="41" y="470"/>
                  </a:lnTo>
                  <a:lnTo>
                    <a:pt x="40" y="459"/>
                  </a:lnTo>
                  <a:lnTo>
                    <a:pt x="44" y="448"/>
                  </a:lnTo>
                  <a:lnTo>
                    <a:pt x="57" y="433"/>
                  </a:lnTo>
                  <a:lnTo>
                    <a:pt x="91" y="419"/>
                  </a:lnTo>
                  <a:lnTo>
                    <a:pt x="130" y="409"/>
                  </a:lnTo>
                  <a:lnTo>
                    <a:pt x="169" y="375"/>
                  </a:lnTo>
                  <a:lnTo>
                    <a:pt x="183" y="369"/>
                  </a:lnTo>
                  <a:lnTo>
                    <a:pt x="207" y="348"/>
                  </a:lnTo>
                  <a:lnTo>
                    <a:pt x="211" y="328"/>
                  </a:lnTo>
                  <a:lnTo>
                    <a:pt x="216" y="326"/>
                  </a:lnTo>
                  <a:lnTo>
                    <a:pt x="225" y="327"/>
                  </a:lnTo>
                  <a:lnTo>
                    <a:pt x="232" y="319"/>
                  </a:lnTo>
                  <a:lnTo>
                    <a:pt x="234" y="313"/>
                  </a:lnTo>
                  <a:lnTo>
                    <a:pt x="248" y="300"/>
                  </a:lnTo>
                  <a:lnTo>
                    <a:pt x="253" y="301"/>
                  </a:lnTo>
                  <a:lnTo>
                    <a:pt x="263" y="310"/>
                  </a:lnTo>
                  <a:lnTo>
                    <a:pt x="276" y="301"/>
                  </a:lnTo>
                  <a:lnTo>
                    <a:pt x="278" y="295"/>
                  </a:lnTo>
                  <a:lnTo>
                    <a:pt x="298" y="278"/>
                  </a:lnTo>
                  <a:lnTo>
                    <a:pt x="312" y="274"/>
                  </a:lnTo>
                  <a:lnTo>
                    <a:pt x="338" y="272"/>
                  </a:lnTo>
                  <a:lnTo>
                    <a:pt x="366" y="227"/>
                  </a:lnTo>
                  <a:lnTo>
                    <a:pt x="388" y="212"/>
                  </a:lnTo>
                  <a:lnTo>
                    <a:pt x="389" y="199"/>
                  </a:lnTo>
                  <a:lnTo>
                    <a:pt x="393" y="186"/>
                  </a:lnTo>
                  <a:lnTo>
                    <a:pt x="390" y="171"/>
                  </a:lnTo>
                  <a:lnTo>
                    <a:pt x="393" y="159"/>
                  </a:lnTo>
                  <a:lnTo>
                    <a:pt x="394" y="153"/>
                  </a:lnTo>
                  <a:lnTo>
                    <a:pt x="438" y="146"/>
                  </a:lnTo>
                  <a:lnTo>
                    <a:pt x="437" y="153"/>
                  </a:lnTo>
                  <a:lnTo>
                    <a:pt x="481" y="148"/>
                  </a:lnTo>
                  <a:lnTo>
                    <a:pt x="498" y="145"/>
                  </a:lnTo>
                  <a:lnTo>
                    <a:pt x="507" y="147"/>
                  </a:lnTo>
                  <a:lnTo>
                    <a:pt x="935" y="77"/>
                  </a:lnTo>
                  <a:lnTo>
                    <a:pt x="1341" y="0"/>
                  </a:lnTo>
                  <a:lnTo>
                    <a:pt x="1348" y="5"/>
                  </a:lnTo>
                  <a:lnTo>
                    <a:pt x="1352" y="12"/>
                  </a:lnTo>
                  <a:lnTo>
                    <a:pt x="1363" y="19"/>
                  </a:lnTo>
                  <a:lnTo>
                    <a:pt x="1370" y="23"/>
                  </a:lnTo>
                  <a:lnTo>
                    <a:pt x="1377" y="32"/>
                  </a:lnTo>
                  <a:lnTo>
                    <a:pt x="1383" y="38"/>
                  </a:lnTo>
                  <a:lnTo>
                    <a:pt x="1392" y="58"/>
                  </a:lnTo>
                  <a:lnTo>
                    <a:pt x="1389" y="64"/>
                  </a:lnTo>
                  <a:lnTo>
                    <a:pt x="1391" y="65"/>
                  </a:lnTo>
                  <a:lnTo>
                    <a:pt x="1384" y="65"/>
                  </a:lnTo>
                  <a:lnTo>
                    <a:pt x="1382" y="60"/>
                  </a:lnTo>
                  <a:lnTo>
                    <a:pt x="1370" y="63"/>
                  </a:lnTo>
                  <a:lnTo>
                    <a:pt x="1361" y="63"/>
                  </a:lnTo>
                  <a:lnTo>
                    <a:pt x="1353" y="58"/>
                  </a:lnTo>
                  <a:lnTo>
                    <a:pt x="1347" y="61"/>
                  </a:lnTo>
                  <a:lnTo>
                    <a:pt x="1352" y="68"/>
                  </a:lnTo>
                  <a:lnTo>
                    <a:pt x="1351" y="73"/>
                  </a:lnTo>
                  <a:lnTo>
                    <a:pt x="1313" y="91"/>
                  </a:lnTo>
                  <a:lnTo>
                    <a:pt x="1303" y="100"/>
                  </a:lnTo>
                  <a:lnTo>
                    <a:pt x="1290" y="114"/>
                  </a:lnTo>
                  <a:lnTo>
                    <a:pt x="1265" y="117"/>
                  </a:lnTo>
                  <a:lnTo>
                    <a:pt x="1260" y="132"/>
                  </a:lnTo>
                  <a:lnTo>
                    <a:pt x="1260" y="138"/>
                  </a:lnTo>
                  <a:lnTo>
                    <a:pt x="1264" y="140"/>
                  </a:lnTo>
                  <a:lnTo>
                    <a:pt x="1275" y="137"/>
                  </a:lnTo>
                  <a:lnTo>
                    <a:pt x="1298" y="125"/>
                  </a:lnTo>
                  <a:lnTo>
                    <a:pt x="1324" y="118"/>
                  </a:lnTo>
                  <a:lnTo>
                    <a:pt x="1339" y="109"/>
                  </a:lnTo>
                  <a:lnTo>
                    <a:pt x="1363" y="109"/>
                  </a:lnTo>
                  <a:lnTo>
                    <a:pt x="1366" y="114"/>
                  </a:lnTo>
                  <a:lnTo>
                    <a:pt x="1363" y="128"/>
                  </a:lnTo>
                  <a:lnTo>
                    <a:pt x="1366" y="134"/>
                  </a:lnTo>
                  <a:lnTo>
                    <a:pt x="1373" y="140"/>
                  </a:lnTo>
                  <a:lnTo>
                    <a:pt x="1382" y="136"/>
                  </a:lnTo>
                  <a:lnTo>
                    <a:pt x="1385" y="128"/>
                  </a:lnTo>
                  <a:lnTo>
                    <a:pt x="1400" y="109"/>
                  </a:lnTo>
                  <a:lnTo>
                    <a:pt x="1412" y="109"/>
                  </a:lnTo>
                  <a:lnTo>
                    <a:pt x="1421" y="129"/>
                  </a:lnTo>
                  <a:lnTo>
                    <a:pt x="1423" y="162"/>
                  </a:lnTo>
                  <a:lnTo>
                    <a:pt x="1428" y="171"/>
                  </a:lnTo>
                  <a:lnTo>
                    <a:pt x="1427" y="177"/>
                  </a:lnTo>
                  <a:lnTo>
                    <a:pt x="1406" y="193"/>
                  </a:lnTo>
                  <a:lnTo>
                    <a:pt x="1400" y="206"/>
                  </a:lnTo>
                  <a:lnTo>
                    <a:pt x="1398" y="215"/>
                  </a:lnTo>
                  <a:lnTo>
                    <a:pt x="1382" y="228"/>
                  </a:lnTo>
                  <a:lnTo>
                    <a:pt x="1370" y="232"/>
                  </a:lnTo>
                  <a:lnTo>
                    <a:pt x="1358" y="240"/>
                  </a:lnTo>
                  <a:lnTo>
                    <a:pt x="1330" y="238"/>
                  </a:lnTo>
                  <a:lnTo>
                    <a:pt x="1322" y="235"/>
                  </a:lnTo>
                  <a:lnTo>
                    <a:pt x="1318" y="238"/>
                  </a:lnTo>
                  <a:lnTo>
                    <a:pt x="1315" y="238"/>
                  </a:lnTo>
                  <a:lnTo>
                    <a:pt x="1310" y="225"/>
                  </a:lnTo>
                  <a:lnTo>
                    <a:pt x="1310" y="220"/>
                  </a:lnTo>
                  <a:lnTo>
                    <a:pt x="1306" y="215"/>
                  </a:lnTo>
                  <a:lnTo>
                    <a:pt x="1299" y="213"/>
                  </a:lnTo>
                  <a:lnTo>
                    <a:pt x="1294" y="216"/>
                  </a:lnTo>
                  <a:lnTo>
                    <a:pt x="1298" y="243"/>
                  </a:lnTo>
                  <a:lnTo>
                    <a:pt x="1294" y="250"/>
                  </a:lnTo>
                  <a:lnTo>
                    <a:pt x="1291" y="246"/>
                  </a:lnTo>
                  <a:lnTo>
                    <a:pt x="1299" y="259"/>
                  </a:lnTo>
                  <a:lnTo>
                    <a:pt x="1310" y="259"/>
                  </a:lnTo>
                  <a:lnTo>
                    <a:pt x="1322" y="272"/>
                  </a:lnTo>
                  <a:lnTo>
                    <a:pt x="1313" y="285"/>
                  </a:lnTo>
                  <a:lnTo>
                    <a:pt x="1318" y="292"/>
                  </a:lnTo>
                  <a:lnTo>
                    <a:pt x="1287" y="331"/>
                  </a:lnTo>
                  <a:lnTo>
                    <a:pt x="1278" y="334"/>
                  </a:lnTo>
                  <a:lnTo>
                    <a:pt x="1261" y="329"/>
                  </a:lnTo>
                  <a:lnTo>
                    <a:pt x="1249" y="329"/>
                  </a:lnTo>
                  <a:lnTo>
                    <a:pt x="1246" y="334"/>
                  </a:lnTo>
                  <a:lnTo>
                    <a:pt x="1257" y="343"/>
                  </a:lnTo>
                  <a:lnTo>
                    <a:pt x="1291" y="340"/>
                  </a:lnTo>
                  <a:lnTo>
                    <a:pt x="1313" y="334"/>
                  </a:lnTo>
                  <a:lnTo>
                    <a:pt x="1341" y="319"/>
                  </a:lnTo>
                  <a:lnTo>
                    <a:pt x="1346" y="308"/>
                  </a:lnTo>
                  <a:lnTo>
                    <a:pt x="1353" y="311"/>
                  </a:lnTo>
                  <a:lnTo>
                    <a:pt x="1365" y="321"/>
                  </a:lnTo>
                  <a:lnTo>
                    <a:pt x="1354" y="346"/>
                  </a:lnTo>
                  <a:lnTo>
                    <a:pt x="1329" y="374"/>
                  </a:lnTo>
                  <a:lnTo>
                    <a:pt x="1301" y="380"/>
                  </a:lnTo>
                  <a:lnTo>
                    <a:pt x="1290" y="386"/>
                  </a:lnTo>
                  <a:lnTo>
                    <a:pt x="1256" y="389"/>
                  </a:lnTo>
                  <a:lnTo>
                    <a:pt x="1229" y="435"/>
                  </a:lnTo>
                  <a:lnTo>
                    <a:pt x="1217" y="439"/>
                  </a:lnTo>
                  <a:lnTo>
                    <a:pt x="1216" y="444"/>
                  </a:lnTo>
                  <a:lnTo>
                    <a:pt x="1218" y="445"/>
                  </a:lnTo>
                  <a:lnTo>
                    <a:pt x="1186" y="466"/>
                  </a:lnTo>
                  <a:lnTo>
                    <a:pt x="1168" y="489"/>
                  </a:lnTo>
                  <a:lnTo>
                    <a:pt x="1150" y="528"/>
                  </a:lnTo>
                  <a:lnTo>
                    <a:pt x="1141" y="577"/>
                  </a:lnTo>
                  <a:lnTo>
                    <a:pt x="1134" y="588"/>
                  </a:lnTo>
                  <a:lnTo>
                    <a:pt x="1116" y="596"/>
                  </a:lnTo>
                  <a:lnTo>
                    <a:pt x="1050" y="608"/>
                  </a:lnTo>
                  <a:lnTo>
                    <a:pt x="1043" y="614"/>
                  </a:lnTo>
                  <a:lnTo>
                    <a:pt x="824" y="464"/>
                  </a:lnTo>
                  <a:lnTo>
                    <a:pt x="640" y="487"/>
                  </a:lnTo>
                  <a:lnTo>
                    <a:pt x="635" y="462"/>
                  </a:lnTo>
                  <a:lnTo>
                    <a:pt x="602" y="435"/>
                  </a:lnTo>
                  <a:lnTo>
                    <a:pt x="586" y="444"/>
                  </a:lnTo>
                  <a:lnTo>
                    <a:pt x="580" y="437"/>
                  </a:lnTo>
                  <a:lnTo>
                    <a:pt x="582" y="429"/>
                  </a:lnTo>
                  <a:lnTo>
                    <a:pt x="581" y="425"/>
                  </a:lnTo>
                  <a:lnTo>
                    <a:pt x="366" y="449"/>
                  </a:lnTo>
                  <a:lnTo>
                    <a:pt x="359" y="448"/>
                  </a:lnTo>
                  <a:lnTo>
                    <a:pt x="355" y="455"/>
                  </a:lnTo>
                  <a:lnTo>
                    <a:pt x="312" y="475"/>
                  </a:lnTo>
                  <a:lnTo>
                    <a:pt x="310" y="485"/>
                  </a:lnTo>
                  <a:lnTo>
                    <a:pt x="295" y="485"/>
                  </a:lnTo>
                  <a:lnTo>
                    <a:pt x="247" y="509"/>
                  </a:lnTo>
                  <a:lnTo>
                    <a:pt x="0" y="54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5" name="Freeform 130"/>
            <p:cNvSpPr>
              <a:spLocks/>
            </p:cNvSpPr>
            <p:nvPr/>
          </p:nvSpPr>
          <p:spPr bwMode="auto">
            <a:xfrm>
              <a:off x="6887353" y="3531535"/>
              <a:ext cx="1431347" cy="663370"/>
            </a:xfrm>
            <a:custGeom>
              <a:avLst/>
              <a:gdLst>
                <a:gd name="T0" fmla="*/ 0 w 1428"/>
                <a:gd name="T1" fmla="*/ 0 h 614"/>
                <a:gd name="T2" fmla="*/ 0 w 1428"/>
                <a:gd name="T3" fmla="*/ 0 h 614"/>
                <a:gd name="T4" fmla="*/ 0 w 1428"/>
                <a:gd name="T5" fmla="*/ 0 h 614"/>
                <a:gd name="T6" fmla="*/ 0 w 1428"/>
                <a:gd name="T7" fmla="*/ 0 h 614"/>
                <a:gd name="T8" fmla="*/ 0 w 1428"/>
                <a:gd name="T9" fmla="*/ 0 h 614"/>
                <a:gd name="T10" fmla="*/ 0 w 1428"/>
                <a:gd name="T11" fmla="*/ 0 h 614"/>
                <a:gd name="T12" fmla="*/ 0 w 1428"/>
                <a:gd name="T13" fmla="*/ 0 h 614"/>
                <a:gd name="T14" fmla="*/ 0 w 1428"/>
                <a:gd name="T15" fmla="*/ 0 h 614"/>
                <a:gd name="T16" fmla="*/ 0 w 1428"/>
                <a:gd name="T17" fmla="*/ 0 h 614"/>
                <a:gd name="T18" fmla="*/ 0 w 1428"/>
                <a:gd name="T19" fmla="*/ 0 h 614"/>
                <a:gd name="T20" fmla="*/ 0 w 1428"/>
                <a:gd name="T21" fmla="*/ 0 h 614"/>
                <a:gd name="T22" fmla="*/ 0 w 1428"/>
                <a:gd name="T23" fmla="*/ 0 h 614"/>
                <a:gd name="T24" fmla="*/ 0 w 1428"/>
                <a:gd name="T25" fmla="*/ 0 h 614"/>
                <a:gd name="T26" fmla="*/ 0 w 1428"/>
                <a:gd name="T27" fmla="*/ 0 h 614"/>
                <a:gd name="T28" fmla="*/ 0 w 1428"/>
                <a:gd name="T29" fmla="*/ 0 h 614"/>
                <a:gd name="T30" fmla="*/ 0 w 1428"/>
                <a:gd name="T31" fmla="*/ 0 h 614"/>
                <a:gd name="T32" fmla="*/ 0 w 1428"/>
                <a:gd name="T33" fmla="*/ 0 h 614"/>
                <a:gd name="T34" fmla="*/ 0 w 1428"/>
                <a:gd name="T35" fmla="*/ 0 h 614"/>
                <a:gd name="T36" fmla="*/ 0 w 1428"/>
                <a:gd name="T37" fmla="*/ 0 h 614"/>
                <a:gd name="T38" fmla="*/ 0 w 1428"/>
                <a:gd name="T39" fmla="*/ 0 h 614"/>
                <a:gd name="T40" fmla="*/ 0 w 1428"/>
                <a:gd name="T41" fmla="*/ 0 h 614"/>
                <a:gd name="T42" fmla="*/ 0 w 1428"/>
                <a:gd name="T43" fmla="*/ 0 h 614"/>
                <a:gd name="T44" fmla="*/ 0 w 1428"/>
                <a:gd name="T45" fmla="*/ 0 h 614"/>
                <a:gd name="T46" fmla="*/ 0 w 1428"/>
                <a:gd name="T47" fmla="*/ 0 h 614"/>
                <a:gd name="T48" fmla="*/ 0 w 1428"/>
                <a:gd name="T49" fmla="*/ 0 h 614"/>
                <a:gd name="T50" fmla="*/ 0 w 1428"/>
                <a:gd name="T51" fmla="*/ 0 h 614"/>
                <a:gd name="T52" fmla="*/ 0 w 1428"/>
                <a:gd name="T53" fmla="*/ 0 h 614"/>
                <a:gd name="T54" fmla="*/ 0 w 1428"/>
                <a:gd name="T55" fmla="*/ 0 h 614"/>
                <a:gd name="T56" fmla="*/ 0 w 1428"/>
                <a:gd name="T57" fmla="*/ 0 h 614"/>
                <a:gd name="T58" fmla="*/ 0 w 1428"/>
                <a:gd name="T59" fmla="*/ 0 h 614"/>
                <a:gd name="T60" fmla="*/ 0 w 1428"/>
                <a:gd name="T61" fmla="*/ 0 h 614"/>
                <a:gd name="T62" fmla="*/ 0 w 1428"/>
                <a:gd name="T63" fmla="*/ 0 h 614"/>
                <a:gd name="T64" fmla="*/ 0 w 1428"/>
                <a:gd name="T65" fmla="*/ 0 h 614"/>
                <a:gd name="T66" fmla="*/ 0 w 1428"/>
                <a:gd name="T67" fmla="*/ 0 h 614"/>
                <a:gd name="T68" fmla="*/ 0 w 1428"/>
                <a:gd name="T69" fmla="*/ 0 h 614"/>
                <a:gd name="T70" fmla="*/ 0 w 1428"/>
                <a:gd name="T71" fmla="*/ 0 h 614"/>
                <a:gd name="T72" fmla="*/ 0 w 1428"/>
                <a:gd name="T73" fmla="*/ 0 h 614"/>
                <a:gd name="T74" fmla="*/ 0 w 1428"/>
                <a:gd name="T75" fmla="*/ 0 h 614"/>
                <a:gd name="T76" fmla="*/ 0 w 1428"/>
                <a:gd name="T77" fmla="*/ 0 h 614"/>
                <a:gd name="T78" fmla="*/ 0 w 1428"/>
                <a:gd name="T79" fmla="*/ 0 h 614"/>
                <a:gd name="T80" fmla="*/ 0 w 1428"/>
                <a:gd name="T81" fmla="*/ 0 h 614"/>
                <a:gd name="T82" fmla="*/ 0 w 1428"/>
                <a:gd name="T83" fmla="*/ 0 h 614"/>
                <a:gd name="T84" fmla="*/ 0 w 1428"/>
                <a:gd name="T85" fmla="*/ 0 h 614"/>
                <a:gd name="T86" fmla="*/ 0 w 1428"/>
                <a:gd name="T87" fmla="*/ 0 h 614"/>
                <a:gd name="T88" fmla="*/ 0 w 1428"/>
                <a:gd name="T89" fmla="*/ 0 h 614"/>
                <a:gd name="T90" fmla="*/ 0 w 1428"/>
                <a:gd name="T91" fmla="*/ 0 h 614"/>
                <a:gd name="T92" fmla="*/ 0 w 1428"/>
                <a:gd name="T93" fmla="*/ 0 h 614"/>
                <a:gd name="T94" fmla="*/ 0 w 1428"/>
                <a:gd name="T95" fmla="*/ 0 h 614"/>
                <a:gd name="T96" fmla="*/ 0 w 1428"/>
                <a:gd name="T97" fmla="*/ 0 h 614"/>
                <a:gd name="T98" fmla="*/ 0 w 1428"/>
                <a:gd name="T99" fmla="*/ 0 h 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28"/>
                <a:gd name="T151" fmla="*/ 0 h 614"/>
                <a:gd name="T152" fmla="*/ 1428 w 1428"/>
                <a:gd name="T153" fmla="*/ 614 h 6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28" h="614">
                  <a:moveTo>
                    <a:pt x="0" y="543"/>
                  </a:moveTo>
                  <a:lnTo>
                    <a:pt x="5" y="495"/>
                  </a:lnTo>
                  <a:lnTo>
                    <a:pt x="20" y="496"/>
                  </a:lnTo>
                  <a:lnTo>
                    <a:pt x="27" y="494"/>
                  </a:lnTo>
                  <a:lnTo>
                    <a:pt x="40" y="482"/>
                  </a:lnTo>
                  <a:lnTo>
                    <a:pt x="41" y="470"/>
                  </a:lnTo>
                  <a:lnTo>
                    <a:pt x="40" y="459"/>
                  </a:lnTo>
                  <a:lnTo>
                    <a:pt x="44" y="448"/>
                  </a:lnTo>
                  <a:lnTo>
                    <a:pt x="57" y="433"/>
                  </a:lnTo>
                  <a:lnTo>
                    <a:pt x="91" y="419"/>
                  </a:lnTo>
                  <a:lnTo>
                    <a:pt x="130" y="409"/>
                  </a:lnTo>
                  <a:lnTo>
                    <a:pt x="169" y="375"/>
                  </a:lnTo>
                  <a:lnTo>
                    <a:pt x="183" y="369"/>
                  </a:lnTo>
                  <a:lnTo>
                    <a:pt x="207" y="348"/>
                  </a:lnTo>
                  <a:lnTo>
                    <a:pt x="211" y="328"/>
                  </a:lnTo>
                  <a:lnTo>
                    <a:pt x="216" y="326"/>
                  </a:lnTo>
                  <a:lnTo>
                    <a:pt x="225" y="327"/>
                  </a:lnTo>
                  <a:lnTo>
                    <a:pt x="232" y="319"/>
                  </a:lnTo>
                  <a:lnTo>
                    <a:pt x="234" y="313"/>
                  </a:lnTo>
                  <a:lnTo>
                    <a:pt x="248" y="300"/>
                  </a:lnTo>
                  <a:lnTo>
                    <a:pt x="253" y="301"/>
                  </a:lnTo>
                  <a:lnTo>
                    <a:pt x="263" y="310"/>
                  </a:lnTo>
                  <a:lnTo>
                    <a:pt x="276" y="301"/>
                  </a:lnTo>
                  <a:lnTo>
                    <a:pt x="278" y="295"/>
                  </a:lnTo>
                  <a:lnTo>
                    <a:pt x="298" y="278"/>
                  </a:lnTo>
                  <a:lnTo>
                    <a:pt x="312" y="274"/>
                  </a:lnTo>
                  <a:lnTo>
                    <a:pt x="338" y="272"/>
                  </a:lnTo>
                  <a:lnTo>
                    <a:pt x="366" y="227"/>
                  </a:lnTo>
                  <a:lnTo>
                    <a:pt x="388" y="212"/>
                  </a:lnTo>
                  <a:lnTo>
                    <a:pt x="389" y="199"/>
                  </a:lnTo>
                  <a:lnTo>
                    <a:pt x="393" y="186"/>
                  </a:lnTo>
                  <a:lnTo>
                    <a:pt x="390" y="171"/>
                  </a:lnTo>
                  <a:lnTo>
                    <a:pt x="393" y="159"/>
                  </a:lnTo>
                  <a:lnTo>
                    <a:pt x="394" y="153"/>
                  </a:lnTo>
                  <a:lnTo>
                    <a:pt x="438" y="146"/>
                  </a:lnTo>
                  <a:lnTo>
                    <a:pt x="437" y="153"/>
                  </a:lnTo>
                  <a:lnTo>
                    <a:pt x="481" y="148"/>
                  </a:lnTo>
                  <a:lnTo>
                    <a:pt x="498" y="145"/>
                  </a:lnTo>
                  <a:lnTo>
                    <a:pt x="507" y="147"/>
                  </a:lnTo>
                  <a:lnTo>
                    <a:pt x="935" y="77"/>
                  </a:lnTo>
                  <a:lnTo>
                    <a:pt x="1341" y="0"/>
                  </a:lnTo>
                  <a:lnTo>
                    <a:pt x="1348" y="5"/>
                  </a:lnTo>
                  <a:lnTo>
                    <a:pt x="1352" y="12"/>
                  </a:lnTo>
                  <a:lnTo>
                    <a:pt x="1363" y="19"/>
                  </a:lnTo>
                  <a:lnTo>
                    <a:pt x="1370" y="23"/>
                  </a:lnTo>
                  <a:lnTo>
                    <a:pt x="1377" y="32"/>
                  </a:lnTo>
                  <a:lnTo>
                    <a:pt x="1383" y="38"/>
                  </a:lnTo>
                  <a:lnTo>
                    <a:pt x="1392" y="58"/>
                  </a:lnTo>
                  <a:lnTo>
                    <a:pt x="1389" y="64"/>
                  </a:lnTo>
                  <a:lnTo>
                    <a:pt x="1391" y="65"/>
                  </a:lnTo>
                  <a:lnTo>
                    <a:pt x="1384" y="65"/>
                  </a:lnTo>
                  <a:lnTo>
                    <a:pt x="1382" y="60"/>
                  </a:lnTo>
                  <a:lnTo>
                    <a:pt x="1370" y="63"/>
                  </a:lnTo>
                  <a:lnTo>
                    <a:pt x="1361" y="63"/>
                  </a:lnTo>
                  <a:lnTo>
                    <a:pt x="1353" y="58"/>
                  </a:lnTo>
                  <a:lnTo>
                    <a:pt x="1347" y="61"/>
                  </a:lnTo>
                  <a:lnTo>
                    <a:pt x="1352" y="68"/>
                  </a:lnTo>
                  <a:lnTo>
                    <a:pt x="1351" y="73"/>
                  </a:lnTo>
                  <a:lnTo>
                    <a:pt x="1313" y="91"/>
                  </a:lnTo>
                  <a:lnTo>
                    <a:pt x="1303" y="100"/>
                  </a:lnTo>
                  <a:lnTo>
                    <a:pt x="1290" y="114"/>
                  </a:lnTo>
                  <a:lnTo>
                    <a:pt x="1265" y="117"/>
                  </a:lnTo>
                  <a:lnTo>
                    <a:pt x="1260" y="132"/>
                  </a:lnTo>
                  <a:lnTo>
                    <a:pt x="1260" y="138"/>
                  </a:lnTo>
                  <a:lnTo>
                    <a:pt x="1264" y="140"/>
                  </a:lnTo>
                  <a:lnTo>
                    <a:pt x="1275" y="137"/>
                  </a:lnTo>
                  <a:lnTo>
                    <a:pt x="1298" y="125"/>
                  </a:lnTo>
                  <a:lnTo>
                    <a:pt x="1324" y="118"/>
                  </a:lnTo>
                  <a:lnTo>
                    <a:pt x="1339" y="109"/>
                  </a:lnTo>
                  <a:lnTo>
                    <a:pt x="1363" y="109"/>
                  </a:lnTo>
                  <a:lnTo>
                    <a:pt x="1366" y="114"/>
                  </a:lnTo>
                  <a:lnTo>
                    <a:pt x="1363" y="128"/>
                  </a:lnTo>
                  <a:lnTo>
                    <a:pt x="1366" y="134"/>
                  </a:lnTo>
                  <a:lnTo>
                    <a:pt x="1373" y="140"/>
                  </a:lnTo>
                  <a:lnTo>
                    <a:pt x="1382" y="136"/>
                  </a:lnTo>
                  <a:lnTo>
                    <a:pt x="1385" y="128"/>
                  </a:lnTo>
                  <a:lnTo>
                    <a:pt x="1400" y="109"/>
                  </a:lnTo>
                  <a:lnTo>
                    <a:pt x="1412" y="109"/>
                  </a:lnTo>
                  <a:lnTo>
                    <a:pt x="1421" y="129"/>
                  </a:lnTo>
                  <a:lnTo>
                    <a:pt x="1423" y="162"/>
                  </a:lnTo>
                  <a:lnTo>
                    <a:pt x="1428" y="171"/>
                  </a:lnTo>
                  <a:lnTo>
                    <a:pt x="1427" y="177"/>
                  </a:lnTo>
                  <a:lnTo>
                    <a:pt x="1406" y="193"/>
                  </a:lnTo>
                  <a:lnTo>
                    <a:pt x="1400" y="206"/>
                  </a:lnTo>
                  <a:lnTo>
                    <a:pt x="1398" y="215"/>
                  </a:lnTo>
                  <a:lnTo>
                    <a:pt x="1382" y="228"/>
                  </a:lnTo>
                  <a:lnTo>
                    <a:pt x="1370" y="232"/>
                  </a:lnTo>
                  <a:lnTo>
                    <a:pt x="1358" y="240"/>
                  </a:lnTo>
                  <a:lnTo>
                    <a:pt x="1330" y="238"/>
                  </a:lnTo>
                  <a:lnTo>
                    <a:pt x="1322" y="235"/>
                  </a:lnTo>
                  <a:lnTo>
                    <a:pt x="1318" y="238"/>
                  </a:lnTo>
                  <a:lnTo>
                    <a:pt x="1315" y="238"/>
                  </a:lnTo>
                  <a:lnTo>
                    <a:pt x="1310" y="225"/>
                  </a:lnTo>
                  <a:lnTo>
                    <a:pt x="1310" y="220"/>
                  </a:lnTo>
                  <a:lnTo>
                    <a:pt x="1306" y="215"/>
                  </a:lnTo>
                  <a:lnTo>
                    <a:pt x="1299" y="213"/>
                  </a:lnTo>
                  <a:lnTo>
                    <a:pt x="1294" y="216"/>
                  </a:lnTo>
                  <a:lnTo>
                    <a:pt x="1298" y="243"/>
                  </a:lnTo>
                  <a:lnTo>
                    <a:pt x="1294" y="250"/>
                  </a:lnTo>
                  <a:lnTo>
                    <a:pt x="1291" y="246"/>
                  </a:lnTo>
                  <a:lnTo>
                    <a:pt x="1299" y="259"/>
                  </a:lnTo>
                  <a:lnTo>
                    <a:pt x="1310" y="259"/>
                  </a:lnTo>
                  <a:lnTo>
                    <a:pt x="1322" y="272"/>
                  </a:lnTo>
                  <a:lnTo>
                    <a:pt x="1313" y="285"/>
                  </a:lnTo>
                  <a:lnTo>
                    <a:pt x="1318" y="292"/>
                  </a:lnTo>
                  <a:lnTo>
                    <a:pt x="1287" y="331"/>
                  </a:lnTo>
                  <a:lnTo>
                    <a:pt x="1278" y="334"/>
                  </a:lnTo>
                  <a:lnTo>
                    <a:pt x="1261" y="329"/>
                  </a:lnTo>
                  <a:lnTo>
                    <a:pt x="1249" y="329"/>
                  </a:lnTo>
                  <a:lnTo>
                    <a:pt x="1246" y="334"/>
                  </a:lnTo>
                  <a:lnTo>
                    <a:pt x="1257" y="343"/>
                  </a:lnTo>
                  <a:lnTo>
                    <a:pt x="1291" y="340"/>
                  </a:lnTo>
                  <a:lnTo>
                    <a:pt x="1313" y="334"/>
                  </a:lnTo>
                  <a:lnTo>
                    <a:pt x="1341" y="319"/>
                  </a:lnTo>
                  <a:lnTo>
                    <a:pt x="1346" y="308"/>
                  </a:lnTo>
                  <a:lnTo>
                    <a:pt x="1353" y="311"/>
                  </a:lnTo>
                  <a:lnTo>
                    <a:pt x="1365" y="321"/>
                  </a:lnTo>
                  <a:lnTo>
                    <a:pt x="1354" y="346"/>
                  </a:lnTo>
                  <a:lnTo>
                    <a:pt x="1329" y="374"/>
                  </a:lnTo>
                  <a:lnTo>
                    <a:pt x="1301" y="380"/>
                  </a:lnTo>
                  <a:lnTo>
                    <a:pt x="1290" y="386"/>
                  </a:lnTo>
                  <a:lnTo>
                    <a:pt x="1256" y="389"/>
                  </a:lnTo>
                  <a:lnTo>
                    <a:pt x="1229" y="435"/>
                  </a:lnTo>
                  <a:lnTo>
                    <a:pt x="1217" y="439"/>
                  </a:lnTo>
                  <a:lnTo>
                    <a:pt x="1216" y="444"/>
                  </a:lnTo>
                  <a:lnTo>
                    <a:pt x="1218" y="445"/>
                  </a:lnTo>
                  <a:lnTo>
                    <a:pt x="1186" y="466"/>
                  </a:lnTo>
                  <a:lnTo>
                    <a:pt x="1168" y="489"/>
                  </a:lnTo>
                  <a:lnTo>
                    <a:pt x="1150" y="528"/>
                  </a:lnTo>
                  <a:lnTo>
                    <a:pt x="1141" y="577"/>
                  </a:lnTo>
                  <a:lnTo>
                    <a:pt x="1134" y="588"/>
                  </a:lnTo>
                  <a:lnTo>
                    <a:pt x="1116" y="596"/>
                  </a:lnTo>
                  <a:lnTo>
                    <a:pt x="1050" y="608"/>
                  </a:lnTo>
                  <a:lnTo>
                    <a:pt x="1043" y="614"/>
                  </a:lnTo>
                  <a:lnTo>
                    <a:pt x="824" y="464"/>
                  </a:lnTo>
                  <a:lnTo>
                    <a:pt x="640" y="487"/>
                  </a:lnTo>
                  <a:lnTo>
                    <a:pt x="635" y="462"/>
                  </a:lnTo>
                  <a:lnTo>
                    <a:pt x="602" y="435"/>
                  </a:lnTo>
                  <a:lnTo>
                    <a:pt x="586" y="444"/>
                  </a:lnTo>
                  <a:lnTo>
                    <a:pt x="580" y="437"/>
                  </a:lnTo>
                  <a:lnTo>
                    <a:pt x="582" y="429"/>
                  </a:lnTo>
                  <a:lnTo>
                    <a:pt x="581" y="425"/>
                  </a:lnTo>
                  <a:lnTo>
                    <a:pt x="366" y="449"/>
                  </a:lnTo>
                  <a:lnTo>
                    <a:pt x="359" y="448"/>
                  </a:lnTo>
                  <a:lnTo>
                    <a:pt x="355" y="455"/>
                  </a:lnTo>
                  <a:lnTo>
                    <a:pt x="312" y="475"/>
                  </a:lnTo>
                  <a:lnTo>
                    <a:pt x="310" y="485"/>
                  </a:lnTo>
                  <a:lnTo>
                    <a:pt x="295" y="485"/>
                  </a:lnTo>
                  <a:lnTo>
                    <a:pt x="247" y="509"/>
                  </a:lnTo>
                  <a:lnTo>
                    <a:pt x="0" y="543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6" name="Freeform 216"/>
            <p:cNvSpPr>
              <a:spLocks/>
            </p:cNvSpPr>
            <p:nvPr/>
          </p:nvSpPr>
          <p:spPr bwMode="auto">
            <a:xfrm>
              <a:off x="6019452" y="3921076"/>
              <a:ext cx="1336675" cy="498475"/>
            </a:xfrm>
            <a:custGeom>
              <a:avLst/>
              <a:gdLst>
                <a:gd name="T0" fmla="*/ 2147483647 w 1329"/>
                <a:gd name="T1" fmla="*/ 0 h 466"/>
                <a:gd name="T2" fmla="*/ 2147483647 w 1329"/>
                <a:gd name="T3" fmla="*/ 2147483647 h 466"/>
                <a:gd name="T4" fmla="*/ 2147483647 w 1329"/>
                <a:gd name="T5" fmla="*/ 2147483647 h 466"/>
                <a:gd name="T6" fmla="*/ 2147483647 w 1329"/>
                <a:gd name="T7" fmla="*/ 2147483647 h 466"/>
                <a:gd name="T8" fmla="*/ 2147483647 w 1329"/>
                <a:gd name="T9" fmla="*/ 2147483647 h 466"/>
                <a:gd name="T10" fmla="*/ 2147483647 w 1329"/>
                <a:gd name="T11" fmla="*/ 2147483647 h 466"/>
                <a:gd name="T12" fmla="*/ 2147483647 w 1329"/>
                <a:gd name="T13" fmla="*/ 2147483647 h 466"/>
                <a:gd name="T14" fmla="*/ 2147483647 w 1329"/>
                <a:gd name="T15" fmla="*/ 2147483647 h 466"/>
                <a:gd name="T16" fmla="*/ 2147483647 w 1329"/>
                <a:gd name="T17" fmla="*/ 2147483647 h 466"/>
                <a:gd name="T18" fmla="*/ 2147483647 w 1329"/>
                <a:gd name="T19" fmla="*/ 2147483647 h 466"/>
                <a:gd name="T20" fmla="*/ 2147483647 w 1329"/>
                <a:gd name="T21" fmla="*/ 2147483647 h 466"/>
                <a:gd name="T22" fmla="*/ 2147483647 w 1329"/>
                <a:gd name="T23" fmla="*/ 2147483647 h 466"/>
                <a:gd name="T24" fmla="*/ 2147483647 w 1329"/>
                <a:gd name="T25" fmla="*/ 2147483647 h 466"/>
                <a:gd name="T26" fmla="*/ 2147483647 w 1329"/>
                <a:gd name="T27" fmla="*/ 2147483647 h 466"/>
                <a:gd name="T28" fmla="*/ 2147483647 w 1329"/>
                <a:gd name="T29" fmla="*/ 2147483647 h 466"/>
                <a:gd name="T30" fmla="*/ 2147483647 w 1329"/>
                <a:gd name="T31" fmla="*/ 2147483647 h 466"/>
                <a:gd name="T32" fmla="*/ 2147483647 w 1329"/>
                <a:gd name="T33" fmla="*/ 2147483647 h 466"/>
                <a:gd name="T34" fmla="*/ 2147483647 w 1329"/>
                <a:gd name="T35" fmla="*/ 2147483647 h 466"/>
                <a:gd name="T36" fmla="*/ 2147483647 w 1329"/>
                <a:gd name="T37" fmla="*/ 2147483647 h 466"/>
                <a:gd name="T38" fmla="*/ 2147483647 w 1329"/>
                <a:gd name="T39" fmla="*/ 2147483647 h 466"/>
                <a:gd name="T40" fmla="*/ 2147483647 w 1329"/>
                <a:gd name="T41" fmla="*/ 2147483647 h 466"/>
                <a:gd name="T42" fmla="*/ 2147483647 w 1329"/>
                <a:gd name="T43" fmla="*/ 2147483647 h 466"/>
                <a:gd name="T44" fmla="*/ 0 w 1329"/>
                <a:gd name="T45" fmla="*/ 2147483647 h 466"/>
                <a:gd name="T46" fmla="*/ 2147483647 w 1329"/>
                <a:gd name="T47" fmla="*/ 2147483647 h 466"/>
                <a:gd name="T48" fmla="*/ 2147483647 w 1329"/>
                <a:gd name="T49" fmla="*/ 2147483647 h 466"/>
                <a:gd name="T50" fmla="*/ 2147483647 w 1329"/>
                <a:gd name="T51" fmla="*/ 2147483647 h 466"/>
                <a:gd name="T52" fmla="*/ 2147483647 w 1329"/>
                <a:gd name="T53" fmla="*/ 2147483647 h 466"/>
                <a:gd name="T54" fmla="*/ 2147483647 w 1329"/>
                <a:gd name="T55" fmla="*/ 2147483647 h 466"/>
                <a:gd name="T56" fmla="*/ 2147483647 w 1329"/>
                <a:gd name="T57" fmla="*/ 2147483647 h 466"/>
                <a:gd name="T58" fmla="*/ 2147483647 w 1329"/>
                <a:gd name="T59" fmla="*/ 2147483647 h 466"/>
                <a:gd name="T60" fmla="*/ 2147483647 w 1329"/>
                <a:gd name="T61" fmla="*/ 2147483647 h 466"/>
                <a:gd name="T62" fmla="*/ 2147483647 w 1329"/>
                <a:gd name="T63" fmla="*/ 2147483647 h 466"/>
                <a:gd name="T64" fmla="*/ 2147483647 w 1329"/>
                <a:gd name="T65" fmla="*/ 2147483647 h 466"/>
                <a:gd name="T66" fmla="*/ 2147483647 w 1329"/>
                <a:gd name="T67" fmla="*/ 2147483647 h 466"/>
                <a:gd name="T68" fmla="*/ 2147483647 w 1329"/>
                <a:gd name="T69" fmla="*/ 2147483647 h 466"/>
                <a:gd name="T70" fmla="*/ 2147483647 w 1329"/>
                <a:gd name="T71" fmla="*/ 2147483647 h 466"/>
                <a:gd name="T72" fmla="*/ 2147483647 w 1329"/>
                <a:gd name="T73" fmla="*/ 2147483647 h 466"/>
                <a:gd name="T74" fmla="*/ 2147483647 w 1329"/>
                <a:gd name="T75" fmla="*/ 2147483647 h 466"/>
                <a:gd name="T76" fmla="*/ 2147483647 w 1329"/>
                <a:gd name="T77" fmla="*/ 2147483647 h 466"/>
                <a:gd name="T78" fmla="*/ 2147483647 w 1329"/>
                <a:gd name="T79" fmla="*/ 2147483647 h 466"/>
                <a:gd name="T80" fmla="*/ 2147483647 w 1329"/>
                <a:gd name="T81" fmla="*/ 2147483647 h 466"/>
                <a:gd name="T82" fmla="*/ 2147483647 w 1329"/>
                <a:gd name="T83" fmla="*/ 2147483647 h 466"/>
                <a:gd name="T84" fmla="*/ 2147483647 w 1329"/>
                <a:gd name="T85" fmla="*/ 2147483647 h 466"/>
                <a:gd name="T86" fmla="*/ 2147483647 w 1329"/>
                <a:gd name="T87" fmla="*/ 2147483647 h 466"/>
                <a:gd name="T88" fmla="*/ 2147483647 w 1329"/>
                <a:gd name="T89" fmla="*/ 2147483647 h 466"/>
                <a:gd name="T90" fmla="*/ 2147483647 w 1329"/>
                <a:gd name="T91" fmla="*/ 2147483647 h 466"/>
                <a:gd name="T92" fmla="*/ 2147483647 w 1329"/>
                <a:gd name="T93" fmla="*/ 2147483647 h 466"/>
                <a:gd name="T94" fmla="*/ 2147483647 w 1329"/>
                <a:gd name="T95" fmla="*/ 2147483647 h 466"/>
                <a:gd name="T96" fmla="*/ 2147483647 w 1329"/>
                <a:gd name="T97" fmla="*/ 2147483647 h 466"/>
                <a:gd name="T98" fmla="*/ 2147483647 w 1329"/>
                <a:gd name="T99" fmla="*/ 2147483647 h 466"/>
                <a:gd name="T100" fmla="*/ 2147483647 w 1329"/>
                <a:gd name="T101" fmla="*/ 2147483647 h 466"/>
                <a:gd name="T102" fmla="*/ 2147483647 w 1329"/>
                <a:gd name="T103" fmla="*/ 2147483647 h 466"/>
                <a:gd name="T104" fmla="*/ 2147483647 w 1329"/>
                <a:gd name="T105" fmla="*/ 2147483647 h 466"/>
                <a:gd name="T106" fmla="*/ 2147483647 w 1329"/>
                <a:gd name="T107" fmla="*/ 2147483647 h 466"/>
                <a:gd name="T108" fmla="*/ 2147483647 w 1329"/>
                <a:gd name="T109" fmla="*/ 2147483647 h 466"/>
                <a:gd name="T110" fmla="*/ 2147483647 w 1329"/>
                <a:gd name="T111" fmla="*/ 2147483647 h 466"/>
                <a:gd name="T112" fmla="*/ 2147483647 w 1329"/>
                <a:gd name="T113" fmla="*/ 2147483647 h 466"/>
                <a:gd name="T114" fmla="*/ 2147483647 w 1329"/>
                <a:gd name="T115" fmla="*/ 0 h 4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29"/>
                <a:gd name="T175" fmla="*/ 0 h 466"/>
                <a:gd name="T176" fmla="*/ 1329 w 1329"/>
                <a:gd name="T177" fmla="*/ 466 h 4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29" h="466">
                  <a:moveTo>
                    <a:pt x="1329" y="0"/>
                  </a:moveTo>
                  <a:lnTo>
                    <a:pt x="1060" y="32"/>
                  </a:lnTo>
                  <a:lnTo>
                    <a:pt x="1047" y="42"/>
                  </a:lnTo>
                  <a:lnTo>
                    <a:pt x="374" y="103"/>
                  </a:lnTo>
                  <a:lnTo>
                    <a:pt x="364" y="96"/>
                  </a:lnTo>
                  <a:lnTo>
                    <a:pt x="337" y="100"/>
                  </a:lnTo>
                  <a:lnTo>
                    <a:pt x="343" y="111"/>
                  </a:lnTo>
                  <a:lnTo>
                    <a:pt x="344" y="131"/>
                  </a:lnTo>
                  <a:lnTo>
                    <a:pt x="106" y="151"/>
                  </a:lnTo>
                  <a:lnTo>
                    <a:pt x="94" y="179"/>
                  </a:lnTo>
                  <a:lnTo>
                    <a:pt x="85" y="214"/>
                  </a:lnTo>
                  <a:lnTo>
                    <a:pt x="89" y="225"/>
                  </a:lnTo>
                  <a:lnTo>
                    <a:pt x="79" y="255"/>
                  </a:lnTo>
                  <a:lnTo>
                    <a:pt x="75" y="265"/>
                  </a:lnTo>
                  <a:lnTo>
                    <a:pt x="78" y="275"/>
                  </a:lnTo>
                  <a:lnTo>
                    <a:pt x="70" y="292"/>
                  </a:lnTo>
                  <a:lnTo>
                    <a:pt x="51" y="313"/>
                  </a:lnTo>
                  <a:lnTo>
                    <a:pt x="42" y="357"/>
                  </a:lnTo>
                  <a:lnTo>
                    <a:pt x="21" y="383"/>
                  </a:lnTo>
                  <a:lnTo>
                    <a:pt x="25" y="411"/>
                  </a:lnTo>
                  <a:lnTo>
                    <a:pt x="24" y="448"/>
                  </a:lnTo>
                  <a:lnTo>
                    <a:pt x="18" y="449"/>
                  </a:lnTo>
                  <a:lnTo>
                    <a:pt x="0" y="466"/>
                  </a:lnTo>
                  <a:lnTo>
                    <a:pt x="343" y="441"/>
                  </a:lnTo>
                  <a:lnTo>
                    <a:pt x="771" y="404"/>
                  </a:lnTo>
                  <a:lnTo>
                    <a:pt x="936" y="384"/>
                  </a:lnTo>
                  <a:lnTo>
                    <a:pt x="941" y="336"/>
                  </a:lnTo>
                  <a:lnTo>
                    <a:pt x="956" y="337"/>
                  </a:lnTo>
                  <a:lnTo>
                    <a:pt x="963" y="335"/>
                  </a:lnTo>
                  <a:lnTo>
                    <a:pt x="976" y="323"/>
                  </a:lnTo>
                  <a:lnTo>
                    <a:pt x="977" y="311"/>
                  </a:lnTo>
                  <a:lnTo>
                    <a:pt x="976" y="300"/>
                  </a:lnTo>
                  <a:lnTo>
                    <a:pt x="980" y="289"/>
                  </a:lnTo>
                  <a:lnTo>
                    <a:pt x="993" y="274"/>
                  </a:lnTo>
                  <a:lnTo>
                    <a:pt x="1027" y="260"/>
                  </a:lnTo>
                  <a:lnTo>
                    <a:pt x="1066" y="250"/>
                  </a:lnTo>
                  <a:lnTo>
                    <a:pt x="1105" y="216"/>
                  </a:lnTo>
                  <a:lnTo>
                    <a:pt x="1119" y="210"/>
                  </a:lnTo>
                  <a:lnTo>
                    <a:pt x="1143" y="189"/>
                  </a:lnTo>
                  <a:lnTo>
                    <a:pt x="1147" y="169"/>
                  </a:lnTo>
                  <a:lnTo>
                    <a:pt x="1152" y="167"/>
                  </a:lnTo>
                  <a:lnTo>
                    <a:pt x="1161" y="168"/>
                  </a:lnTo>
                  <a:lnTo>
                    <a:pt x="1168" y="160"/>
                  </a:lnTo>
                  <a:lnTo>
                    <a:pt x="1170" y="154"/>
                  </a:lnTo>
                  <a:lnTo>
                    <a:pt x="1184" y="141"/>
                  </a:lnTo>
                  <a:lnTo>
                    <a:pt x="1189" y="142"/>
                  </a:lnTo>
                  <a:lnTo>
                    <a:pt x="1199" y="151"/>
                  </a:lnTo>
                  <a:lnTo>
                    <a:pt x="1212" y="142"/>
                  </a:lnTo>
                  <a:lnTo>
                    <a:pt x="1214" y="136"/>
                  </a:lnTo>
                  <a:lnTo>
                    <a:pt x="1234" y="119"/>
                  </a:lnTo>
                  <a:lnTo>
                    <a:pt x="1248" y="115"/>
                  </a:lnTo>
                  <a:lnTo>
                    <a:pt x="1274" y="113"/>
                  </a:lnTo>
                  <a:lnTo>
                    <a:pt x="1302" y="68"/>
                  </a:lnTo>
                  <a:lnTo>
                    <a:pt x="1324" y="53"/>
                  </a:lnTo>
                  <a:lnTo>
                    <a:pt x="1325" y="40"/>
                  </a:lnTo>
                  <a:lnTo>
                    <a:pt x="1329" y="27"/>
                  </a:lnTo>
                  <a:lnTo>
                    <a:pt x="1326" y="12"/>
                  </a:lnTo>
                  <a:lnTo>
                    <a:pt x="1329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7" name="Freeform 123"/>
            <p:cNvSpPr>
              <a:spLocks/>
            </p:cNvSpPr>
            <p:nvPr/>
          </p:nvSpPr>
          <p:spPr bwMode="auto">
            <a:xfrm>
              <a:off x="7713346" y="1679746"/>
              <a:ext cx="1226573" cy="1011695"/>
            </a:xfrm>
            <a:custGeom>
              <a:avLst/>
              <a:gdLst>
                <a:gd name="T0" fmla="*/ 0 w 1222"/>
                <a:gd name="T1" fmla="*/ 0 h 937"/>
                <a:gd name="T2" fmla="*/ 0 w 1222"/>
                <a:gd name="T3" fmla="*/ 0 h 937"/>
                <a:gd name="T4" fmla="*/ 0 w 1222"/>
                <a:gd name="T5" fmla="*/ 0 h 937"/>
                <a:gd name="T6" fmla="*/ 0 w 1222"/>
                <a:gd name="T7" fmla="*/ 0 h 937"/>
                <a:gd name="T8" fmla="*/ 0 w 1222"/>
                <a:gd name="T9" fmla="*/ 0 h 937"/>
                <a:gd name="T10" fmla="*/ 0 w 1222"/>
                <a:gd name="T11" fmla="*/ 0 h 937"/>
                <a:gd name="T12" fmla="*/ 0 w 1222"/>
                <a:gd name="T13" fmla="*/ 0 h 937"/>
                <a:gd name="T14" fmla="*/ 0 w 1222"/>
                <a:gd name="T15" fmla="*/ 0 h 937"/>
                <a:gd name="T16" fmla="*/ 0 w 1222"/>
                <a:gd name="T17" fmla="*/ 0 h 937"/>
                <a:gd name="T18" fmla="*/ 0 w 1222"/>
                <a:gd name="T19" fmla="*/ 0 h 937"/>
                <a:gd name="T20" fmla="*/ 0 w 1222"/>
                <a:gd name="T21" fmla="*/ 0 h 937"/>
                <a:gd name="T22" fmla="*/ 0 w 1222"/>
                <a:gd name="T23" fmla="*/ 0 h 937"/>
                <a:gd name="T24" fmla="*/ 0 w 1222"/>
                <a:gd name="T25" fmla="*/ 0 h 937"/>
                <a:gd name="T26" fmla="*/ 0 w 1222"/>
                <a:gd name="T27" fmla="*/ 0 h 937"/>
                <a:gd name="T28" fmla="*/ 0 w 1222"/>
                <a:gd name="T29" fmla="*/ 0 h 937"/>
                <a:gd name="T30" fmla="*/ 0 w 1222"/>
                <a:gd name="T31" fmla="*/ 0 h 937"/>
                <a:gd name="T32" fmla="*/ 0 w 1222"/>
                <a:gd name="T33" fmla="*/ 0 h 937"/>
                <a:gd name="T34" fmla="*/ 0 w 1222"/>
                <a:gd name="T35" fmla="*/ 0 h 937"/>
                <a:gd name="T36" fmla="*/ 0 w 1222"/>
                <a:gd name="T37" fmla="*/ 0 h 937"/>
                <a:gd name="T38" fmla="*/ 0 w 1222"/>
                <a:gd name="T39" fmla="*/ 0 h 937"/>
                <a:gd name="T40" fmla="*/ 0 w 1222"/>
                <a:gd name="T41" fmla="*/ 0 h 937"/>
                <a:gd name="T42" fmla="*/ 0 w 1222"/>
                <a:gd name="T43" fmla="*/ 0 h 937"/>
                <a:gd name="T44" fmla="*/ 0 w 1222"/>
                <a:gd name="T45" fmla="*/ 0 h 937"/>
                <a:gd name="T46" fmla="*/ 0 w 1222"/>
                <a:gd name="T47" fmla="*/ 0 h 937"/>
                <a:gd name="T48" fmla="*/ 0 w 1222"/>
                <a:gd name="T49" fmla="*/ 0 h 937"/>
                <a:gd name="T50" fmla="*/ 0 w 1222"/>
                <a:gd name="T51" fmla="*/ 0 h 937"/>
                <a:gd name="T52" fmla="*/ 0 w 1222"/>
                <a:gd name="T53" fmla="*/ 0 h 937"/>
                <a:gd name="T54" fmla="*/ 0 w 1222"/>
                <a:gd name="T55" fmla="*/ 0 h 937"/>
                <a:gd name="T56" fmla="*/ 0 w 1222"/>
                <a:gd name="T57" fmla="*/ 0 h 937"/>
                <a:gd name="T58" fmla="*/ 0 w 1222"/>
                <a:gd name="T59" fmla="*/ 0 h 937"/>
                <a:gd name="T60" fmla="*/ 0 w 1222"/>
                <a:gd name="T61" fmla="*/ 0 h 937"/>
                <a:gd name="T62" fmla="*/ 0 w 1222"/>
                <a:gd name="T63" fmla="*/ 0 h 937"/>
                <a:gd name="T64" fmla="*/ 0 w 1222"/>
                <a:gd name="T65" fmla="*/ 0 h 937"/>
                <a:gd name="T66" fmla="*/ 0 w 1222"/>
                <a:gd name="T67" fmla="*/ 0 h 937"/>
                <a:gd name="T68" fmla="*/ 0 w 1222"/>
                <a:gd name="T69" fmla="*/ 0 h 937"/>
                <a:gd name="T70" fmla="*/ 0 w 1222"/>
                <a:gd name="T71" fmla="*/ 0 h 937"/>
                <a:gd name="T72" fmla="*/ 0 w 1222"/>
                <a:gd name="T73" fmla="*/ 0 h 937"/>
                <a:gd name="T74" fmla="*/ 0 w 1222"/>
                <a:gd name="T75" fmla="*/ 0 h 937"/>
                <a:gd name="T76" fmla="*/ 0 w 1222"/>
                <a:gd name="T77" fmla="*/ 0 h 937"/>
                <a:gd name="T78" fmla="*/ 0 w 1222"/>
                <a:gd name="T79" fmla="*/ 0 h 937"/>
                <a:gd name="T80" fmla="*/ 0 w 1222"/>
                <a:gd name="T81" fmla="*/ 0 h 937"/>
                <a:gd name="T82" fmla="*/ 0 w 1222"/>
                <a:gd name="T83" fmla="*/ 0 h 937"/>
                <a:gd name="T84" fmla="*/ 0 w 1222"/>
                <a:gd name="T85" fmla="*/ 0 h 937"/>
                <a:gd name="T86" fmla="*/ 0 w 1222"/>
                <a:gd name="T87" fmla="*/ 0 h 937"/>
                <a:gd name="T88" fmla="*/ 0 w 1222"/>
                <a:gd name="T89" fmla="*/ 0 h 9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2"/>
                <a:gd name="T136" fmla="*/ 0 h 937"/>
                <a:gd name="T137" fmla="*/ 1222 w 1222"/>
                <a:gd name="T138" fmla="*/ 937 h 9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2" h="937">
                  <a:moveTo>
                    <a:pt x="792" y="773"/>
                  </a:moveTo>
                  <a:lnTo>
                    <a:pt x="926" y="819"/>
                  </a:lnTo>
                  <a:lnTo>
                    <a:pt x="934" y="841"/>
                  </a:lnTo>
                  <a:lnTo>
                    <a:pt x="925" y="850"/>
                  </a:lnTo>
                  <a:lnTo>
                    <a:pt x="918" y="859"/>
                  </a:lnTo>
                  <a:lnTo>
                    <a:pt x="914" y="873"/>
                  </a:lnTo>
                  <a:lnTo>
                    <a:pt x="916" y="894"/>
                  </a:lnTo>
                  <a:lnTo>
                    <a:pt x="909" y="896"/>
                  </a:lnTo>
                  <a:lnTo>
                    <a:pt x="902" y="901"/>
                  </a:lnTo>
                  <a:lnTo>
                    <a:pt x="890" y="927"/>
                  </a:lnTo>
                  <a:lnTo>
                    <a:pt x="890" y="936"/>
                  </a:lnTo>
                  <a:lnTo>
                    <a:pt x="894" y="937"/>
                  </a:lnTo>
                  <a:lnTo>
                    <a:pt x="901" y="933"/>
                  </a:lnTo>
                  <a:lnTo>
                    <a:pt x="903" y="927"/>
                  </a:lnTo>
                  <a:lnTo>
                    <a:pt x="924" y="906"/>
                  </a:lnTo>
                  <a:lnTo>
                    <a:pt x="936" y="910"/>
                  </a:lnTo>
                  <a:lnTo>
                    <a:pt x="965" y="909"/>
                  </a:lnTo>
                  <a:lnTo>
                    <a:pt x="974" y="901"/>
                  </a:lnTo>
                  <a:lnTo>
                    <a:pt x="1002" y="894"/>
                  </a:lnTo>
                  <a:lnTo>
                    <a:pt x="1025" y="884"/>
                  </a:lnTo>
                  <a:lnTo>
                    <a:pt x="1040" y="875"/>
                  </a:lnTo>
                  <a:lnTo>
                    <a:pt x="1057" y="859"/>
                  </a:lnTo>
                  <a:lnTo>
                    <a:pt x="1131" y="808"/>
                  </a:lnTo>
                  <a:lnTo>
                    <a:pt x="1151" y="796"/>
                  </a:lnTo>
                  <a:lnTo>
                    <a:pt x="1167" y="782"/>
                  </a:lnTo>
                  <a:lnTo>
                    <a:pt x="1179" y="777"/>
                  </a:lnTo>
                  <a:lnTo>
                    <a:pt x="1189" y="768"/>
                  </a:lnTo>
                  <a:lnTo>
                    <a:pt x="1204" y="759"/>
                  </a:lnTo>
                  <a:lnTo>
                    <a:pt x="1213" y="752"/>
                  </a:lnTo>
                  <a:lnTo>
                    <a:pt x="1221" y="734"/>
                  </a:lnTo>
                  <a:lnTo>
                    <a:pt x="1222" y="729"/>
                  </a:lnTo>
                  <a:lnTo>
                    <a:pt x="1221" y="726"/>
                  </a:lnTo>
                  <a:lnTo>
                    <a:pt x="1204" y="740"/>
                  </a:lnTo>
                  <a:lnTo>
                    <a:pt x="1186" y="746"/>
                  </a:lnTo>
                  <a:lnTo>
                    <a:pt x="1167" y="753"/>
                  </a:lnTo>
                  <a:lnTo>
                    <a:pt x="1157" y="764"/>
                  </a:lnTo>
                  <a:lnTo>
                    <a:pt x="1151" y="776"/>
                  </a:lnTo>
                  <a:lnTo>
                    <a:pt x="1133" y="785"/>
                  </a:lnTo>
                  <a:lnTo>
                    <a:pt x="1130" y="778"/>
                  </a:lnTo>
                  <a:lnTo>
                    <a:pt x="1136" y="767"/>
                  </a:lnTo>
                  <a:lnTo>
                    <a:pt x="1148" y="752"/>
                  </a:lnTo>
                  <a:lnTo>
                    <a:pt x="1163" y="727"/>
                  </a:lnTo>
                  <a:lnTo>
                    <a:pt x="1157" y="723"/>
                  </a:lnTo>
                  <a:lnTo>
                    <a:pt x="1145" y="736"/>
                  </a:lnTo>
                  <a:lnTo>
                    <a:pt x="1138" y="749"/>
                  </a:lnTo>
                  <a:lnTo>
                    <a:pt x="1126" y="760"/>
                  </a:lnTo>
                  <a:lnTo>
                    <a:pt x="1085" y="783"/>
                  </a:lnTo>
                  <a:lnTo>
                    <a:pt x="1033" y="808"/>
                  </a:lnTo>
                  <a:lnTo>
                    <a:pt x="989" y="830"/>
                  </a:lnTo>
                  <a:lnTo>
                    <a:pt x="973" y="840"/>
                  </a:lnTo>
                  <a:lnTo>
                    <a:pt x="956" y="861"/>
                  </a:lnTo>
                  <a:lnTo>
                    <a:pt x="947" y="855"/>
                  </a:lnTo>
                  <a:lnTo>
                    <a:pt x="944" y="838"/>
                  </a:lnTo>
                  <a:lnTo>
                    <a:pt x="951" y="819"/>
                  </a:lnTo>
                  <a:lnTo>
                    <a:pt x="965" y="808"/>
                  </a:lnTo>
                  <a:lnTo>
                    <a:pt x="949" y="791"/>
                  </a:lnTo>
                  <a:lnTo>
                    <a:pt x="972" y="766"/>
                  </a:lnTo>
                  <a:lnTo>
                    <a:pt x="974" y="757"/>
                  </a:lnTo>
                  <a:lnTo>
                    <a:pt x="964" y="744"/>
                  </a:lnTo>
                  <a:lnTo>
                    <a:pt x="944" y="593"/>
                  </a:lnTo>
                  <a:lnTo>
                    <a:pt x="939" y="586"/>
                  </a:lnTo>
                  <a:lnTo>
                    <a:pt x="940" y="447"/>
                  </a:lnTo>
                  <a:lnTo>
                    <a:pt x="924" y="413"/>
                  </a:lnTo>
                  <a:lnTo>
                    <a:pt x="912" y="380"/>
                  </a:lnTo>
                  <a:lnTo>
                    <a:pt x="912" y="351"/>
                  </a:lnTo>
                  <a:lnTo>
                    <a:pt x="903" y="300"/>
                  </a:lnTo>
                  <a:lnTo>
                    <a:pt x="888" y="275"/>
                  </a:lnTo>
                  <a:lnTo>
                    <a:pt x="879" y="277"/>
                  </a:lnTo>
                  <a:lnTo>
                    <a:pt x="880" y="282"/>
                  </a:lnTo>
                  <a:lnTo>
                    <a:pt x="876" y="284"/>
                  </a:lnTo>
                  <a:lnTo>
                    <a:pt x="871" y="275"/>
                  </a:lnTo>
                  <a:lnTo>
                    <a:pt x="874" y="249"/>
                  </a:lnTo>
                  <a:lnTo>
                    <a:pt x="849" y="191"/>
                  </a:lnTo>
                  <a:lnTo>
                    <a:pt x="846" y="169"/>
                  </a:lnTo>
                  <a:lnTo>
                    <a:pt x="857" y="147"/>
                  </a:lnTo>
                  <a:lnTo>
                    <a:pt x="849" y="106"/>
                  </a:lnTo>
                  <a:lnTo>
                    <a:pt x="826" y="46"/>
                  </a:lnTo>
                  <a:lnTo>
                    <a:pt x="825" y="39"/>
                  </a:lnTo>
                  <a:lnTo>
                    <a:pt x="818" y="31"/>
                  </a:lnTo>
                  <a:lnTo>
                    <a:pt x="821" y="22"/>
                  </a:lnTo>
                  <a:lnTo>
                    <a:pt x="811" y="0"/>
                  </a:lnTo>
                  <a:lnTo>
                    <a:pt x="617" y="49"/>
                  </a:lnTo>
                  <a:lnTo>
                    <a:pt x="615" y="44"/>
                  </a:lnTo>
                  <a:lnTo>
                    <a:pt x="608" y="45"/>
                  </a:lnTo>
                  <a:lnTo>
                    <a:pt x="592" y="54"/>
                  </a:lnTo>
                  <a:lnTo>
                    <a:pt x="546" y="102"/>
                  </a:lnTo>
                  <a:lnTo>
                    <a:pt x="500" y="166"/>
                  </a:lnTo>
                  <a:lnTo>
                    <a:pt x="493" y="177"/>
                  </a:lnTo>
                  <a:lnTo>
                    <a:pt x="496" y="188"/>
                  </a:lnTo>
                  <a:lnTo>
                    <a:pt x="489" y="211"/>
                  </a:lnTo>
                  <a:lnTo>
                    <a:pt x="479" y="222"/>
                  </a:lnTo>
                  <a:lnTo>
                    <a:pt x="431" y="269"/>
                  </a:lnTo>
                  <a:lnTo>
                    <a:pt x="426" y="279"/>
                  </a:lnTo>
                  <a:lnTo>
                    <a:pt x="434" y="298"/>
                  </a:lnTo>
                  <a:lnTo>
                    <a:pt x="437" y="302"/>
                  </a:lnTo>
                  <a:lnTo>
                    <a:pt x="449" y="299"/>
                  </a:lnTo>
                  <a:lnTo>
                    <a:pt x="460" y="306"/>
                  </a:lnTo>
                  <a:lnTo>
                    <a:pt x="462" y="317"/>
                  </a:lnTo>
                  <a:lnTo>
                    <a:pt x="452" y="326"/>
                  </a:lnTo>
                  <a:lnTo>
                    <a:pt x="457" y="342"/>
                  </a:lnTo>
                  <a:lnTo>
                    <a:pt x="469" y="362"/>
                  </a:lnTo>
                  <a:lnTo>
                    <a:pt x="466" y="389"/>
                  </a:lnTo>
                  <a:lnTo>
                    <a:pt x="435" y="402"/>
                  </a:lnTo>
                  <a:lnTo>
                    <a:pt x="390" y="451"/>
                  </a:lnTo>
                  <a:lnTo>
                    <a:pt x="356" y="462"/>
                  </a:lnTo>
                  <a:lnTo>
                    <a:pt x="280" y="484"/>
                  </a:lnTo>
                  <a:lnTo>
                    <a:pt x="253" y="473"/>
                  </a:lnTo>
                  <a:lnTo>
                    <a:pt x="231" y="470"/>
                  </a:lnTo>
                  <a:lnTo>
                    <a:pt x="191" y="473"/>
                  </a:lnTo>
                  <a:lnTo>
                    <a:pt x="148" y="482"/>
                  </a:lnTo>
                  <a:lnTo>
                    <a:pt x="103" y="501"/>
                  </a:lnTo>
                  <a:lnTo>
                    <a:pt x="83" y="514"/>
                  </a:lnTo>
                  <a:lnTo>
                    <a:pt x="75" y="539"/>
                  </a:lnTo>
                  <a:lnTo>
                    <a:pt x="75" y="555"/>
                  </a:lnTo>
                  <a:lnTo>
                    <a:pt x="110" y="594"/>
                  </a:lnTo>
                  <a:lnTo>
                    <a:pt x="114" y="610"/>
                  </a:lnTo>
                  <a:lnTo>
                    <a:pt x="109" y="623"/>
                  </a:lnTo>
                  <a:lnTo>
                    <a:pt x="96" y="630"/>
                  </a:lnTo>
                  <a:lnTo>
                    <a:pt x="86" y="661"/>
                  </a:lnTo>
                  <a:lnTo>
                    <a:pt x="23" y="722"/>
                  </a:lnTo>
                  <a:lnTo>
                    <a:pt x="0" y="740"/>
                  </a:lnTo>
                  <a:lnTo>
                    <a:pt x="11" y="793"/>
                  </a:lnTo>
                  <a:lnTo>
                    <a:pt x="667" y="662"/>
                  </a:lnTo>
                  <a:lnTo>
                    <a:pt x="677" y="670"/>
                  </a:lnTo>
                  <a:lnTo>
                    <a:pt x="682" y="682"/>
                  </a:lnTo>
                  <a:lnTo>
                    <a:pt x="686" y="687"/>
                  </a:lnTo>
                  <a:lnTo>
                    <a:pt x="692" y="686"/>
                  </a:lnTo>
                  <a:lnTo>
                    <a:pt x="698" y="692"/>
                  </a:lnTo>
                  <a:lnTo>
                    <a:pt x="709" y="694"/>
                  </a:lnTo>
                  <a:lnTo>
                    <a:pt x="729" y="732"/>
                  </a:lnTo>
                  <a:lnTo>
                    <a:pt x="731" y="747"/>
                  </a:lnTo>
                  <a:lnTo>
                    <a:pt x="739" y="753"/>
                  </a:lnTo>
                  <a:lnTo>
                    <a:pt x="740" y="759"/>
                  </a:lnTo>
                  <a:lnTo>
                    <a:pt x="780" y="762"/>
                  </a:lnTo>
                  <a:lnTo>
                    <a:pt x="792" y="77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88" name="Freeform 124"/>
            <p:cNvSpPr>
              <a:spLocks/>
            </p:cNvSpPr>
            <p:nvPr/>
          </p:nvSpPr>
          <p:spPr bwMode="auto">
            <a:xfrm>
              <a:off x="7713346" y="1679746"/>
              <a:ext cx="1226573" cy="1011695"/>
            </a:xfrm>
            <a:custGeom>
              <a:avLst/>
              <a:gdLst>
                <a:gd name="T0" fmla="*/ 0 w 1222"/>
                <a:gd name="T1" fmla="*/ 0 h 937"/>
                <a:gd name="T2" fmla="*/ 0 w 1222"/>
                <a:gd name="T3" fmla="*/ 0 h 937"/>
                <a:gd name="T4" fmla="*/ 0 w 1222"/>
                <a:gd name="T5" fmla="*/ 0 h 937"/>
                <a:gd name="T6" fmla="*/ 0 w 1222"/>
                <a:gd name="T7" fmla="*/ 0 h 937"/>
                <a:gd name="T8" fmla="*/ 0 w 1222"/>
                <a:gd name="T9" fmla="*/ 0 h 937"/>
                <a:gd name="T10" fmla="*/ 0 w 1222"/>
                <a:gd name="T11" fmla="*/ 0 h 937"/>
                <a:gd name="T12" fmla="*/ 0 w 1222"/>
                <a:gd name="T13" fmla="*/ 0 h 937"/>
                <a:gd name="T14" fmla="*/ 0 w 1222"/>
                <a:gd name="T15" fmla="*/ 0 h 937"/>
                <a:gd name="T16" fmla="*/ 0 w 1222"/>
                <a:gd name="T17" fmla="*/ 0 h 937"/>
                <a:gd name="T18" fmla="*/ 0 w 1222"/>
                <a:gd name="T19" fmla="*/ 0 h 937"/>
                <a:gd name="T20" fmla="*/ 0 w 1222"/>
                <a:gd name="T21" fmla="*/ 0 h 937"/>
                <a:gd name="T22" fmla="*/ 0 w 1222"/>
                <a:gd name="T23" fmla="*/ 0 h 937"/>
                <a:gd name="T24" fmla="*/ 0 w 1222"/>
                <a:gd name="T25" fmla="*/ 0 h 937"/>
                <a:gd name="T26" fmla="*/ 0 w 1222"/>
                <a:gd name="T27" fmla="*/ 0 h 937"/>
                <a:gd name="T28" fmla="*/ 0 w 1222"/>
                <a:gd name="T29" fmla="*/ 0 h 937"/>
                <a:gd name="T30" fmla="*/ 0 w 1222"/>
                <a:gd name="T31" fmla="*/ 0 h 937"/>
                <a:gd name="T32" fmla="*/ 0 w 1222"/>
                <a:gd name="T33" fmla="*/ 0 h 937"/>
                <a:gd name="T34" fmla="*/ 0 w 1222"/>
                <a:gd name="T35" fmla="*/ 0 h 937"/>
                <a:gd name="T36" fmla="*/ 0 w 1222"/>
                <a:gd name="T37" fmla="*/ 0 h 937"/>
                <a:gd name="T38" fmla="*/ 0 w 1222"/>
                <a:gd name="T39" fmla="*/ 0 h 937"/>
                <a:gd name="T40" fmla="*/ 0 w 1222"/>
                <a:gd name="T41" fmla="*/ 0 h 937"/>
                <a:gd name="T42" fmla="*/ 0 w 1222"/>
                <a:gd name="T43" fmla="*/ 0 h 937"/>
                <a:gd name="T44" fmla="*/ 0 w 1222"/>
                <a:gd name="T45" fmla="*/ 0 h 937"/>
                <a:gd name="T46" fmla="*/ 0 w 1222"/>
                <a:gd name="T47" fmla="*/ 0 h 937"/>
                <a:gd name="T48" fmla="*/ 0 w 1222"/>
                <a:gd name="T49" fmla="*/ 0 h 937"/>
                <a:gd name="T50" fmla="*/ 0 w 1222"/>
                <a:gd name="T51" fmla="*/ 0 h 937"/>
                <a:gd name="T52" fmla="*/ 0 w 1222"/>
                <a:gd name="T53" fmla="*/ 0 h 937"/>
                <a:gd name="T54" fmla="*/ 0 w 1222"/>
                <a:gd name="T55" fmla="*/ 0 h 937"/>
                <a:gd name="T56" fmla="*/ 0 w 1222"/>
                <a:gd name="T57" fmla="*/ 0 h 937"/>
                <a:gd name="T58" fmla="*/ 0 w 1222"/>
                <a:gd name="T59" fmla="*/ 0 h 937"/>
                <a:gd name="T60" fmla="*/ 0 w 1222"/>
                <a:gd name="T61" fmla="*/ 0 h 937"/>
                <a:gd name="T62" fmla="*/ 0 w 1222"/>
                <a:gd name="T63" fmla="*/ 0 h 937"/>
                <a:gd name="T64" fmla="*/ 0 w 1222"/>
                <a:gd name="T65" fmla="*/ 0 h 937"/>
                <a:gd name="T66" fmla="*/ 0 w 1222"/>
                <a:gd name="T67" fmla="*/ 0 h 937"/>
                <a:gd name="T68" fmla="*/ 0 w 1222"/>
                <a:gd name="T69" fmla="*/ 0 h 937"/>
                <a:gd name="T70" fmla="*/ 0 w 1222"/>
                <a:gd name="T71" fmla="*/ 0 h 937"/>
                <a:gd name="T72" fmla="*/ 0 w 1222"/>
                <a:gd name="T73" fmla="*/ 0 h 937"/>
                <a:gd name="T74" fmla="*/ 0 w 1222"/>
                <a:gd name="T75" fmla="*/ 0 h 937"/>
                <a:gd name="T76" fmla="*/ 0 w 1222"/>
                <a:gd name="T77" fmla="*/ 0 h 937"/>
                <a:gd name="T78" fmla="*/ 0 w 1222"/>
                <a:gd name="T79" fmla="*/ 0 h 937"/>
                <a:gd name="T80" fmla="*/ 0 w 1222"/>
                <a:gd name="T81" fmla="*/ 0 h 937"/>
                <a:gd name="T82" fmla="*/ 0 w 1222"/>
                <a:gd name="T83" fmla="*/ 0 h 937"/>
                <a:gd name="T84" fmla="*/ 0 w 1222"/>
                <a:gd name="T85" fmla="*/ 0 h 937"/>
                <a:gd name="T86" fmla="*/ 0 w 1222"/>
                <a:gd name="T87" fmla="*/ 0 h 937"/>
                <a:gd name="T88" fmla="*/ 0 w 1222"/>
                <a:gd name="T89" fmla="*/ 0 h 9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2"/>
                <a:gd name="T136" fmla="*/ 0 h 937"/>
                <a:gd name="T137" fmla="*/ 1222 w 1222"/>
                <a:gd name="T138" fmla="*/ 937 h 9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2" h="937">
                  <a:moveTo>
                    <a:pt x="792" y="773"/>
                  </a:moveTo>
                  <a:lnTo>
                    <a:pt x="926" y="819"/>
                  </a:lnTo>
                  <a:lnTo>
                    <a:pt x="934" y="841"/>
                  </a:lnTo>
                  <a:lnTo>
                    <a:pt x="925" y="850"/>
                  </a:lnTo>
                  <a:lnTo>
                    <a:pt x="918" y="859"/>
                  </a:lnTo>
                  <a:lnTo>
                    <a:pt x="914" y="873"/>
                  </a:lnTo>
                  <a:lnTo>
                    <a:pt x="916" y="894"/>
                  </a:lnTo>
                  <a:lnTo>
                    <a:pt x="909" y="896"/>
                  </a:lnTo>
                  <a:lnTo>
                    <a:pt x="902" y="901"/>
                  </a:lnTo>
                  <a:lnTo>
                    <a:pt x="890" y="927"/>
                  </a:lnTo>
                  <a:lnTo>
                    <a:pt x="890" y="936"/>
                  </a:lnTo>
                  <a:lnTo>
                    <a:pt x="894" y="937"/>
                  </a:lnTo>
                  <a:lnTo>
                    <a:pt x="901" y="933"/>
                  </a:lnTo>
                  <a:lnTo>
                    <a:pt x="903" y="927"/>
                  </a:lnTo>
                  <a:lnTo>
                    <a:pt x="924" y="906"/>
                  </a:lnTo>
                  <a:lnTo>
                    <a:pt x="936" y="910"/>
                  </a:lnTo>
                  <a:lnTo>
                    <a:pt x="965" y="909"/>
                  </a:lnTo>
                  <a:lnTo>
                    <a:pt x="974" y="901"/>
                  </a:lnTo>
                  <a:lnTo>
                    <a:pt x="1002" y="894"/>
                  </a:lnTo>
                  <a:lnTo>
                    <a:pt x="1025" y="884"/>
                  </a:lnTo>
                  <a:lnTo>
                    <a:pt x="1040" y="875"/>
                  </a:lnTo>
                  <a:lnTo>
                    <a:pt x="1057" y="859"/>
                  </a:lnTo>
                  <a:lnTo>
                    <a:pt x="1131" y="808"/>
                  </a:lnTo>
                  <a:lnTo>
                    <a:pt x="1151" y="796"/>
                  </a:lnTo>
                  <a:lnTo>
                    <a:pt x="1167" y="782"/>
                  </a:lnTo>
                  <a:lnTo>
                    <a:pt x="1179" y="777"/>
                  </a:lnTo>
                  <a:lnTo>
                    <a:pt x="1189" y="768"/>
                  </a:lnTo>
                  <a:lnTo>
                    <a:pt x="1204" y="759"/>
                  </a:lnTo>
                  <a:lnTo>
                    <a:pt x="1213" y="752"/>
                  </a:lnTo>
                  <a:lnTo>
                    <a:pt x="1221" y="734"/>
                  </a:lnTo>
                  <a:lnTo>
                    <a:pt x="1222" y="729"/>
                  </a:lnTo>
                  <a:lnTo>
                    <a:pt x="1221" y="726"/>
                  </a:lnTo>
                  <a:lnTo>
                    <a:pt x="1204" y="740"/>
                  </a:lnTo>
                  <a:lnTo>
                    <a:pt x="1186" y="746"/>
                  </a:lnTo>
                  <a:lnTo>
                    <a:pt x="1167" y="753"/>
                  </a:lnTo>
                  <a:lnTo>
                    <a:pt x="1157" y="764"/>
                  </a:lnTo>
                  <a:lnTo>
                    <a:pt x="1151" y="776"/>
                  </a:lnTo>
                  <a:lnTo>
                    <a:pt x="1133" y="785"/>
                  </a:lnTo>
                  <a:lnTo>
                    <a:pt x="1130" y="778"/>
                  </a:lnTo>
                  <a:lnTo>
                    <a:pt x="1136" y="767"/>
                  </a:lnTo>
                  <a:lnTo>
                    <a:pt x="1148" y="752"/>
                  </a:lnTo>
                  <a:lnTo>
                    <a:pt x="1163" y="727"/>
                  </a:lnTo>
                  <a:lnTo>
                    <a:pt x="1157" y="723"/>
                  </a:lnTo>
                  <a:lnTo>
                    <a:pt x="1145" y="736"/>
                  </a:lnTo>
                  <a:lnTo>
                    <a:pt x="1138" y="749"/>
                  </a:lnTo>
                  <a:lnTo>
                    <a:pt x="1126" y="760"/>
                  </a:lnTo>
                  <a:lnTo>
                    <a:pt x="1085" y="783"/>
                  </a:lnTo>
                  <a:lnTo>
                    <a:pt x="1033" y="808"/>
                  </a:lnTo>
                  <a:lnTo>
                    <a:pt x="989" y="830"/>
                  </a:lnTo>
                  <a:lnTo>
                    <a:pt x="973" y="840"/>
                  </a:lnTo>
                  <a:lnTo>
                    <a:pt x="956" y="861"/>
                  </a:lnTo>
                  <a:lnTo>
                    <a:pt x="947" y="855"/>
                  </a:lnTo>
                  <a:lnTo>
                    <a:pt x="944" y="838"/>
                  </a:lnTo>
                  <a:lnTo>
                    <a:pt x="951" y="819"/>
                  </a:lnTo>
                  <a:lnTo>
                    <a:pt x="965" y="808"/>
                  </a:lnTo>
                  <a:lnTo>
                    <a:pt x="949" y="791"/>
                  </a:lnTo>
                  <a:lnTo>
                    <a:pt x="972" y="766"/>
                  </a:lnTo>
                  <a:lnTo>
                    <a:pt x="974" y="757"/>
                  </a:lnTo>
                  <a:lnTo>
                    <a:pt x="964" y="744"/>
                  </a:lnTo>
                  <a:lnTo>
                    <a:pt x="944" y="593"/>
                  </a:lnTo>
                  <a:lnTo>
                    <a:pt x="939" y="586"/>
                  </a:lnTo>
                  <a:lnTo>
                    <a:pt x="940" y="447"/>
                  </a:lnTo>
                  <a:lnTo>
                    <a:pt x="924" y="413"/>
                  </a:lnTo>
                  <a:lnTo>
                    <a:pt x="912" y="380"/>
                  </a:lnTo>
                  <a:lnTo>
                    <a:pt x="912" y="351"/>
                  </a:lnTo>
                  <a:lnTo>
                    <a:pt x="903" y="300"/>
                  </a:lnTo>
                  <a:lnTo>
                    <a:pt x="888" y="275"/>
                  </a:lnTo>
                  <a:lnTo>
                    <a:pt x="879" y="277"/>
                  </a:lnTo>
                  <a:lnTo>
                    <a:pt x="880" y="282"/>
                  </a:lnTo>
                  <a:lnTo>
                    <a:pt x="876" y="284"/>
                  </a:lnTo>
                  <a:lnTo>
                    <a:pt x="871" y="275"/>
                  </a:lnTo>
                  <a:lnTo>
                    <a:pt x="874" y="249"/>
                  </a:lnTo>
                  <a:lnTo>
                    <a:pt x="849" y="191"/>
                  </a:lnTo>
                  <a:lnTo>
                    <a:pt x="846" y="169"/>
                  </a:lnTo>
                  <a:lnTo>
                    <a:pt x="857" y="147"/>
                  </a:lnTo>
                  <a:lnTo>
                    <a:pt x="849" y="106"/>
                  </a:lnTo>
                  <a:lnTo>
                    <a:pt x="826" y="46"/>
                  </a:lnTo>
                  <a:lnTo>
                    <a:pt x="825" y="39"/>
                  </a:lnTo>
                  <a:lnTo>
                    <a:pt x="818" y="31"/>
                  </a:lnTo>
                  <a:lnTo>
                    <a:pt x="821" y="22"/>
                  </a:lnTo>
                  <a:lnTo>
                    <a:pt x="811" y="0"/>
                  </a:lnTo>
                  <a:lnTo>
                    <a:pt x="617" y="49"/>
                  </a:lnTo>
                  <a:lnTo>
                    <a:pt x="615" y="44"/>
                  </a:lnTo>
                  <a:lnTo>
                    <a:pt x="608" y="45"/>
                  </a:lnTo>
                  <a:lnTo>
                    <a:pt x="592" y="54"/>
                  </a:lnTo>
                  <a:lnTo>
                    <a:pt x="546" y="102"/>
                  </a:lnTo>
                  <a:lnTo>
                    <a:pt x="500" y="166"/>
                  </a:lnTo>
                  <a:lnTo>
                    <a:pt x="493" y="177"/>
                  </a:lnTo>
                  <a:lnTo>
                    <a:pt x="496" y="188"/>
                  </a:lnTo>
                  <a:lnTo>
                    <a:pt x="489" y="211"/>
                  </a:lnTo>
                  <a:lnTo>
                    <a:pt x="479" y="222"/>
                  </a:lnTo>
                  <a:lnTo>
                    <a:pt x="431" y="269"/>
                  </a:lnTo>
                  <a:lnTo>
                    <a:pt x="426" y="279"/>
                  </a:lnTo>
                  <a:lnTo>
                    <a:pt x="434" y="298"/>
                  </a:lnTo>
                  <a:lnTo>
                    <a:pt x="437" y="302"/>
                  </a:lnTo>
                  <a:lnTo>
                    <a:pt x="449" y="299"/>
                  </a:lnTo>
                  <a:lnTo>
                    <a:pt x="460" y="306"/>
                  </a:lnTo>
                  <a:lnTo>
                    <a:pt x="462" y="317"/>
                  </a:lnTo>
                  <a:lnTo>
                    <a:pt x="452" y="326"/>
                  </a:lnTo>
                  <a:lnTo>
                    <a:pt x="457" y="342"/>
                  </a:lnTo>
                  <a:lnTo>
                    <a:pt x="469" y="362"/>
                  </a:lnTo>
                  <a:lnTo>
                    <a:pt x="466" y="389"/>
                  </a:lnTo>
                  <a:lnTo>
                    <a:pt x="435" y="402"/>
                  </a:lnTo>
                  <a:lnTo>
                    <a:pt x="390" y="451"/>
                  </a:lnTo>
                  <a:lnTo>
                    <a:pt x="356" y="462"/>
                  </a:lnTo>
                  <a:lnTo>
                    <a:pt x="280" y="484"/>
                  </a:lnTo>
                  <a:lnTo>
                    <a:pt x="253" y="473"/>
                  </a:lnTo>
                  <a:lnTo>
                    <a:pt x="231" y="470"/>
                  </a:lnTo>
                  <a:lnTo>
                    <a:pt x="191" y="473"/>
                  </a:lnTo>
                  <a:lnTo>
                    <a:pt x="148" y="482"/>
                  </a:lnTo>
                  <a:lnTo>
                    <a:pt x="103" y="501"/>
                  </a:lnTo>
                  <a:lnTo>
                    <a:pt x="83" y="514"/>
                  </a:lnTo>
                  <a:lnTo>
                    <a:pt x="75" y="539"/>
                  </a:lnTo>
                  <a:lnTo>
                    <a:pt x="75" y="555"/>
                  </a:lnTo>
                  <a:lnTo>
                    <a:pt x="110" y="594"/>
                  </a:lnTo>
                  <a:lnTo>
                    <a:pt x="114" y="610"/>
                  </a:lnTo>
                  <a:lnTo>
                    <a:pt x="109" y="623"/>
                  </a:lnTo>
                  <a:lnTo>
                    <a:pt x="96" y="630"/>
                  </a:lnTo>
                  <a:lnTo>
                    <a:pt x="86" y="661"/>
                  </a:lnTo>
                  <a:lnTo>
                    <a:pt x="23" y="722"/>
                  </a:lnTo>
                  <a:lnTo>
                    <a:pt x="0" y="740"/>
                  </a:lnTo>
                  <a:lnTo>
                    <a:pt x="11" y="793"/>
                  </a:lnTo>
                  <a:lnTo>
                    <a:pt x="667" y="662"/>
                  </a:lnTo>
                  <a:lnTo>
                    <a:pt x="677" y="670"/>
                  </a:lnTo>
                  <a:lnTo>
                    <a:pt x="682" y="682"/>
                  </a:lnTo>
                  <a:lnTo>
                    <a:pt x="686" y="687"/>
                  </a:lnTo>
                  <a:lnTo>
                    <a:pt x="692" y="686"/>
                  </a:lnTo>
                  <a:lnTo>
                    <a:pt x="698" y="692"/>
                  </a:lnTo>
                  <a:lnTo>
                    <a:pt x="709" y="694"/>
                  </a:lnTo>
                  <a:lnTo>
                    <a:pt x="729" y="732"/>
                  </a:lnTo>
                  <a:lnTo>
                    <a:pt x="731" y="747"/>
                  </a:lnTo>
                  <a:lnTo>
                    <a:pt x="739" y="753"/>
                  </a:lnTo>
                  <a:lnTo>
                    <a:pt x="740" y="759"/>
                  </a:lnTo>
                  <a:lnTo>
                    <a:pt x="780" y="762"/>
                  </a:lnTo>
                  <a:lnTo>
                    <a:pt x="792" y="773"/>
                  </a:lnTo>
                </a:path>
              </a:pathLst>
            </a:custGeom>
            <a:no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191"/>
            <p:cNvGrpSpPr>
              <a:grpSpLocks/>
            </p:cNvGrpSpPr>
            <p:nvPr/>
          </p:nvGrpSpPr>
          <p:grpSpPr bwMode="auto">
            <a:xfrm>
              <a:off x="5924949" y="2002654"/>
              <a:ext cx="2152253" cy="1654947"/>
              <a:chOff x="5620149" y="1110900"/>
              <a:chExt cx="3193597" cy="2718698"/>
            </a:xfrm>
          </p:grpSpPr>
          <p:sp>
            <p:nvSpPr>
              <p:cNvPr id="23613" name="Freeform 214"/>
              <p:cNvSpPr>
                <a:spLocks/>
              </p:cNvSpPr>
              <p:nvPr/>
            </p:nvSpPr>
            <p:spPr bwMode="auto">
              <a:xfrm>
                <a:off x="5978525" y="3171825"/>
                <a:ext cx="1196975" cy="657225"/>
              </a:xfrm>
              <a:custGeom>
                <a:avLst/>
                <a:gdLst>
                  <a:gd name="T0" fmla="*/ 2147483647 w 1190"/>
                  <a:gd name="T1" fmla="*/ 2147483647 h 611"/>
                  <a:gd name="T2" fmla="*/ 2147483647 w 1190"/>
                  <a:gd name="T3" fmla="*/ 2147483647 h 611"/>
                  <a:gd name="T4" fmla="*/ 2147483647 w 1190"/>
                  <a:gd name="T5" fmla="*/ 2147483647 h 611"/>
                  <a:gd name="T6" fmla="*/ 2147483647 w 1190"/>
                  <a:gd name="T7" fmla="*/ 2147483647 h 611"/>
                  <a:gd name="T8" fmla="*/ 2147483647 w 1190"/>
                  <a:gd name="T9" fmla="*/ 2147483647 h 611"/>
                  <a:gd name="T10" fmla="*/ 2147483647 w 1190"/>
                  <a:gd name="T11" fmla="*/ 2147483647 h 611"/>
                  <a:gd name="T12" fmla="*/ 2147483647 w 1190"/>
                  <a:gd name="T13" fmla="*/ 2147483647 h 611"/>
                  <a:gd name="T14" fmla="*/ 2147483647 w 1190"/>
                  <a:gd name="T15" fmla="*/ 2147483647 h 611"/>
                  <a:gd name="T16" fmla="*/ 2147483647 w 1190"/>
                  <a:gd name="T17" fmla="*/ 2147483647 h 611"/>
                  <a:gd name="T18" fmla="*/ 2147483647 w 1190"/>
                  <a:gd name="T19" fmla="*/ 2147483647 h 611"/>
                  <a:gd name="T20" fmla="*/ 2147483647 w 1190"/>
                  <a:gd name="T21" fmla="*/ 2147483647 h 611"/>
                  <a:gd name="T22" fmla="*/ 2147483647 w 1190"/>
                  <a:gd name="T23" fmla="*/ 2147483647 h 611"/>
                  <a:gd name="T24" fmla="*/ 2147483647 w 1190"/>
                  <a:gd name="T25" fmla="*/ 2147483647 h 611"/>
                  <a:gd name="T26" fmla="*/ 2147483647 w 1190"/>
                  <a:gd name="T27" fmla="*/ 2147483647 h 611"/>
                  <a:gd name="T28" fmla="*/ 2147483647 w 1190"/>
                  <a:gd name="T29" fmla="*/ 2147483647 h 611"/>
                  <a:gd name="T30" fmla="*/ 2147483647 w 1190"/>
                  <a:gd name="T31" fmla="*/ 2147483647 h 611"/>
                  <a:gd name="T32" fmla="*/ 2147483647 w 1190"/>
                  <a:gd name="T33" fmla="*/ 2147483647 h 611"/>
                  <a:gd name="T34" fmla="*/ 2147483647 w 1190"/>
                  <a:gd name="T35" fmla="*/ 2147483647 h 611"/>
                  <a:gd name="T36" fmla="*/ 2147483647 w 1190"/>
                  <a:gd name="T37" fmla="*/ 2147483647 h 611"/>
                  <a:gd name="T38" fmla="*/ 2147483647 w 1190"/>
                  <a:gd name="T39" fmla="*/ 2147483647 h 611"/>
                  <a:gd name="T40" fmla="*/ 2147483647 w 1190"/>
                  <a:gd name="T41" fmla="*/ 2147483647 h 611"/>
                  <a:gd name="T42" fmla="*/ 2147483647 w 1190"/>
                  <a:gd name="T43" fmla="*/ 2147483647 h 611"/>
                  <a:gd name="T44" fmla="*/ 2147483647 w 1190"/>
                  <a:gd name="T45" fmla="*/ 2147483647 h 611"/>
                  <a:gd name="T46" fmla="*/ 2147483647 w 1190"/>
                  <a:gd name="T47" fmla="*/ 2147483647 h 611"/>
                  <a:gd name="T48" fmla="*/ 2147483647 w 1190"/>
                  <a:gd name="T49" fmla="*/ 0 h 611"/>
                  <a:gd name="T50" fmla="*/ 2147483647 w 1190"/>
                  <a:gd name="T51" fmla="*/ 2147483647 h 611"/>
                  <a:gd name="T52" fmla="*/ 2147483647 w 1190"/>
                  <a:gd name="T53" fmla="*/ 2147483647 h 611"/>
                  <a:gd name="T54" fmla="*/ 2147483647 w 1190"/>
                  <a:gd name="T55" fmla="*/ 2147483647 h 611"/>
                  <a:gd name="T56" fmla="*/ 2147483647 w 1190"/>
                  <a:gd name="T57" fmla="*/ 2147483647 h 611"/>
                  <a:gd name="T58" fmla="*/ 2147483647 w 1190"/>
                  <a:gd name="T59" fmla="*/ 2147483647 h 611"/>
                  <a:gd name="T60" fmla="*/ 2147483647 w 1190"/>
                  <a:gd name="T61" fmla="*/ 2147483647 h 611"/>
                  <a:gd name="T62" fmla="*/ 2147483647 w 1190"/>
                  <a:gd name="T63" fmla="*/ 2147483647 h 611"/>
                  <a:gd name="T64" fmla="*/ 2147483647 w 1190"/>
                  <a:gd name="T65" fmla="*/ 2147483647 h 611"/>
                  <a:gd name="T66" fmla="*/ 2147483647 w 1190"/>
                  <a:gd name="T67" fmla="*/ 2147483647 h 611"/>
                  <a:gd name="T68" fmla="*/ 2147483647 w 1190"/>
                  <a:gd name="T69" fmla="*/ 2147483647 h 611"/>
                  <a:gd name="T70" fmla="*/ 2147483647 w 1190"/>
                  <a:gd name="T71" fmla="*/ 2147483647 h 611"/>
                  <a:gd name="T72" fmla="*/ 2147483647 w 1190"/>
                  <a:gd name="T73" fmla="*/ 2147483647 h 611"/>
                  <a:gd name="T74" fmla="*/ 2147483647 w 1190"/>
                  <a:gd name="T75" fmla="*/ 2147483647 h 611"/>
                  <a:gd name="T76" fmla="*/ 2147483647 w 1190"/>
                  <a:gd name="T77" fmla="*/ 2147483647 h 611"/>
                  <a:gd name="T78" fmla="*/ 2147483647 w 1190"/>
                  <a:gd name="T79" fmla="*/ 2147483647 h 611"/>
                  <a:gd name="T80" fmla="*/ 2147483647 w 1190"/>
                  <a:gd name="T81" fmla="*/ 2147483647 h 611"/>
                  <a:gd name="T82" fmla="*/ 2147483647 w 1190"/>
                  <a:gd name="T83" fmla="*/ 2147483647 h 611"/>
                  <a:gd name="T84" fmla="*/ 2147483647 w 1190"/>
                  <a:gd name="T85" fmla="*/ 2147483647 h 611"/>
                  <a:gd name="T86" fmla="*/ 2147483647 w 1190"/>
                  <a:gd name="T87" fmla="*/ 2147483647 h 611"/>
                  <a:gd name="T88" fmla="*/ 2147483647 w 1190"/>
                  <a:gd name="T89" fmla="*/ 2147483647 h 611"/>
                  <a:gd name="T90" fmla="*/ 2147483647 w 1190"/>
                  <a:gd name="T91" fmla="*/ 2147483647 h 611"/>
                  <a:gd name="T92" fmla="*/ 2147483647 w 1190"/>
                  <a:gd name="T93" fmla="*/ 2147483647 h 611"/>
                  <a:gd name="T94" fmla="*/ 2147483647 w 1190"/>
                  <a:gd name="T95" fmla="*/ 2147483647 h 611"/>
                  <a:gd name="T96" fmla="*/ 2147483647 w 1190"/>
                  <a:gd name="T97" fmla="*/ 2147483647 h 611"/>
                  <a:gd name="T98" fmla="*/ 2147483647 w 1190"/>
                  <a:gd name="T99" fmla="*/ 2147483647 h 611"/>
                  <a:gd name="T100" fmla="*/ 2147483647 w 1190"/>
                  <a:gd name="T101" fmla="*/ 2147483647 h 611"/>
                  <a:gd name="T102" fmla="*/ 2147483647 w 1190"/>
                  <a:gd name="T103" fmla="*/ 2147483647 h 611"/>
                  <a:gd name="T104" fmla="*/ 2147483647 w 1190"/>
                  <a:gd name="T105" fmla="*/ 2147483647 h 611"/>
                  <a:gd name="T106" fmla="*/ 2147483647 w 1190"/>
                  <a:gd name="T107" fmla="*/ 2147483647 h 611"/>
                  <a:gd name="T108" fmla="*/ 2147483647 w 1190"/>
                  <a:gd name="T109" fmla="*/ 2147483647 h 6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90"/>
                  <a:gd name="T166" fmla="*/ 0 h 611"/>
                  <a:gd name="T167" fmla="*/ 1190 w 1190"/>
                  <a:gd name="T168" fmla="*/ 611 h 6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90" h="611">
                    <a:moveTo>
                      <a:pt x="0" y="611"/>
                    </a:moveTo>
                    <a:lnTo>
                      <a:pt x="238" y="591"/>
                    </a:lnTo>
                    <a:lnTo>
                      <a:pt x="237" y="571"/>
                    </a:lnTo>
                    <a:lnTo>
                      <a:pt x="231" y="560"/>
                    </a:lnTo>
                    <a:lnTo>
                      <a:pt x="258" y="556"/>
                    </a:lnTo>
                    <a:lnTo>
                      <a:pt x="268" y="563"/>
                    </a:lnTo>
                    <a:lnTo>
                      <a:pt x="941" y="502"/>
                    </a:lnTo>
                    <a:lnTo>
                      <a:pt x="954" y="492"/>
                    </a:lnTo>
                    <a:lnTo>
                      <a:pt x="965" y="483"/>
                    </a:lnTo>
                    <a:lnTo>
                      <a:pt x="1022" y="454"/>
                    </a:lnTo>
                    <a:lnTo>
                      <a:pt x="1031" y="439"/>
                    </a:lnTo>
                    <a:lnTo>
                      <a:pt x="1062" y="417"/>
                    </a:lnTo>
                    <a:lnTo>
                      <a:pt x="1063" y="402"/>
                    </a:lnTo>
                    <a:lnTo>
                      <a:pt x="1067" y="395"/>
                    </a:lnTo>
                    <a:lnTo>
                      <a:pt x="1084" y="387"/>
                    </a:lnTo>
                    <a:lnTo>
                      <a:pt x="1085" y="369"/>
                    </a:lnTo>
                    <a:lnTo>
                      <a:pt x="1101" y="353"/>
                    </a:lnTo>
                    <a:lnTo>
                      <a:pt x="1184" y="281"/>
                    </a:lnTo>
                    <a:lnTo>
                      <a:pt x="1190" y="266"/>
                    </a:lnTo>
                    <a:lnTo>
                      <a:pt x="1178" y="266"/>
                    </a:lnTo>
                    <a:lnTo>
                      <a:pt x="1168" y="259"/>
                    </a:lnTo>
                    <a:lnTo>
                      <a:pt x="1162" y="257"/>
                    </a:lnTo>
                    <a:lnTo>
                      <a:pt x="1159" y="251"/>
                    </a:lnTo>
                    <a:lnTo>
                      <a:pt x="1140" y="244"/>
                    </a:lnTo>
                    <a:lnTo>
                      <a:pt x="1135" y="245"/>
                    </a:lnTo>
                    <a:lnTo>
                      <a:pt x="1129" y="242"/>
                    </a:lnTo>
                    <a:lnTo>
                      <a:pt x="1108" y="210"/>
                    </a:lnTo>
                    <a:lnTo>
                      <a:pt x="1075" y="168"/>
                    </a:lnTo>
                    <a:lnTo>
                      <a:pt x="1071" y="154"/>
                    </a:lnTo>
                    <a:lnTo>
                      <a:pt x="1072" y="142"/>
                    </a:lnTo>
                    <a:lnTo>
                      <a:pt x="1072" y="124"/>
                    </a:lnTo>
                    <a:lnTo>
                      <a:pt x="1069" y="99"/>
                    </a:lnTo>
                    <a:lnTo>
                      <a:pt x="1062" y="91"/>
                    </a:lnTo>
                    <a:lnTo>
                      <a:pt x="1045" y="78"/>
                    </a:lnTo>
                    <a:lnTo>
                      <a:pt x="1026" y="75"/>
                    </a:lnTo>
                    <a:lnTo>
                      <a:pt x="1011" y="51"/>
                    </a:lnTo>
                    <a:lnTo>
                      <a:pt x="1003" y="39"/>
                    </a:lnTo>
                    <a:lnTo>
                      <a:pt x="983" y="53"/>
                    </a:lnTo>
                    <a:lnTo>
                      <a:pt x="979" y="62"/>
                    </a:lnTo>
                    <a:lnTo>
                      <a:pt x="966" y="67"/>
                    </a:lnTo>
                    <a:lnTo>
                      <a:pt x="963" y="73"/>
                    </a:lnTo>
                    <a:lnTo>
                      <a:pt x="940" y="76"/>
                    </a:lnTo>
                    <a:lnTo>
                      <a:pt x="911" y="63"/>
                    </a:lnTo>
                    <a:lnTo>
                      <a:pt x="900" y="67"/>
                    </a:lnTo>
                    <a:lnTo>
                      <a:pt x="887" y="84"/>
                    </a:lnTo>
                    <a:lnTo>
                      <a:pt x="854" y="60"/>
                    </a:lnTo>
                    <a:lnTo>
                      <a:pt x="821" y="63"/>
                    </a:lnTo>
                    <a:lnTo>
                      <a:pt x="797" y="53"/>
                    </a:lnTo>
                    <a:lnTo>
                      <a:pt x="784" y="24"/>
                    </a:lnTo>
                    <a:lnTo>
                      <a:pt x="752" y="0"/>
                    </a:lnTo>
                    <a:lnTo>
                      <a:pt x="736" y="12"/>
                    </a:lnTo>
                    <a:lnTo>
                      <a:pt x="726" y="12"/>
                    </a:lnTo>
                    <a:lnTo>
                      <a:pt x="711" y="1"/>
                    </a:lnTo>
                    <a:lnTo>
                      <a:pt x="696" y="2"/>
                    </a:lnTo>
                    <a:lnTo>
                      <a:pt x="691" y="17"/>
                    </a:lnTo>
                    <a:lnTo>
                      <a:pt x="690" y="28"/>
                    </a:lnTo>
                    <a:lnTo>
                      <a:pt x="700" y="63"/>
                    </a:lnTo>
                    <a:lnTo>
                      <a:pt x="693" y="76"/>
                    </a:lnTo>
                    <a:lnTo>
                      <a:pt x="675" y="81"/>
                    </a:lnTo>
                    <a:lnTo>
                      <a:pt x="654" y="97"/>
                    </a:lnTo>
                    <a:lnTo>
                      <a:pt x="628" y="93"/>
                    </a:lnTo>
                    <a:lnTo>
                      <a:pt x="614" y="100"/>
                    </a:lnTo>
                    <a:lnTo>
                      <a:pt x="614" y="131"/>
                    </a:lnTo>
                    <a:lnTo>
                      <a:pt x="549" y="215"/>
                    </a:lnTo>
                    <a:lnTo>
                      <a:pt x="540" y="251"/>
                    </a:lnTo>
                    <a:lnTo>
                      <a:pt x="500" y="253"/>
                    </a:lnTo>
                    <a:lnTo>
                      <a:pt x="481" y="232"/>
                    </a:lnTo>
                    <a:lnTo>
                      <a:pt x="471" y="230"/>
                    </a:lnTo>
                    <a:lnTo>
                      <a:pt x="460" y="244"/>
                    </a:lnTo>
                    <a:lnTo>
                      <a:pt x="448" y="286"/>
                    </a:lnTo>
                    <a:lnTo>
                      <a:pt x="435" y="296"/>
                    </a:lnTo>
                    <a:lnTo>
                      <a:pt x="418" y="287"/>
                    </a:lnTo>
                    <a:lnTo>
                      <a:pt x="408" y="270"/>
                    </a:lnTo>
                    <a:lnTo>
                      <a:pt x="380" y="281"/>
                    </a:lnTo>
                    <a:lnTo>
                      <a:pt x="371" y="312"/>
                    </a:lnTo>
                    <a:lnTo>
                      <a:pt x="362" y="316"/>
                    </a:lnTo>
                    <a:lnTo>
                      <a:pt x="357" y="310"/>
                    </a:lnTo>
                    <a:lnTo>
                      <a:pt x="309" y="288"/>
                    </a:lnTo>
                    <a:lnTo>
                      <a:pt x="271" y="303"/>
                    </a:lnTo>
                    <a:lnTo>
                      <a:pt x="241" y="301"/>
                    </a:lnTo>
                    <a:lnTo>
                      <a:pt x="235" y="317"/>
                    </a:lnTo>
                    <a:lnTo>
                      <a:pt x="237" y="321"/>
                    </a:lnTo>
                    <a:lnTo>
                      <a:pt x="224" y="327"/>
                    </a:lnTo>
                    <a:lnTo>
                      <a:pt x="212" y="324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07" y="338"/>
                    </a:lnTo>
                    <a:lnTo>
                      <a:pt x="204" y="354"/>
                    </a:lnTo>
                    <a:lnTo>
                      <a:pt x="198" y="358"/>
                    </a:lnTo>
                    <a:lnTo>
                      <a:pt x="200" y="365"/>
                    </a:lnTo>
                    <a:lnTo>
                      <a:pt x="215" y="385"/>
                    </a:lnTo>
                    <a:lnTo>
                      <a:pt x="212" y="389"/>
                    </a:lnTo>
                    <a:lnTo>
                      <a:pt x="162" y="403"/>
                    </a:lnTo>
                    <a:lnTo>
                      <a:pt x="148" y="410"/>
                    </a:lnTo>
                    <a:lnTo>
                      <a:pt x="151" y="433"/>
                    </a:lnTo>
                    <a:lnTo>
                      <a:pt x="160" y="475"/>
                    </a:lnTo>
                    <a:lnTo>
                      <a:pt x="138" y="484"/>
                    </a:lnTo>
                    <a:lnTo>
                      <a:pt x="119" y="470"/>
                    </a:lnTo>
                    <a:lnTo>
                      <a:pt x="99" y="460"/>
                    </a:lnTo>
                    <a:lnTo>
                      <a:pt x="72" y="455"/>
                    </a:lnTo>
                    <a:lnTo>
                      <a:pt x="52" y="465"/>
                    </a:lnTo>
                    <a:lnTo>
                      <a:pt x="42" y="500"/>
                    </a:lnTo>
                    <a:lnTo>
                      <a:pt x="45" y="505"/>
                    </a:lnTo>
                    <a:lnTo>
                      <a:pt x="49" y="507"/>
                    </a:lnTo>
                    <a:lnTo>
                      <a:pt x="60" y="513"/>
                    </a:lnTo>
                    <a:lnTo>
                      <a:pt x="64" y="532"/>
                    </a:lnTo>
                    <a:lnTo>
                      <a:pt x="48" y="584"/>
                    </a:lnTo>
                    <a:lnTo>
                      <a:pt x="39" y="589"/>
                    </a:lnTo>
                    <a:lnTo>
                      <a:pt x="31" y="586"/>
                    </a:lnTo>
                    <a:lnTo>
                      <a:pt x="9" y="593"/>
                    </a:lnTo>
                    <a:lnTo>
                      <a:pt x="0" y="611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14" name="Rectangle 3"/>
              <p:cNvSpPr>
                <a:spLocks noChangeArrowheads="1"/>
              </p:cNvSpPr>
              <p:nvPr/>
            </p:nvSpPr>
            <p:spPr bwMode="auto">
              <a:xfrm>
                <a:off x="7305168" y="1110900"/>
                <a:ext cx="341121" cy="644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615" name="Freeform 103"/>
              <p:cNvSpPr>
                <a:spLocks/>
              </p:cNvSpPr>
              <p:nvPr/>
            </p:nvSpPr>
            <p:spPr bwMode="auto">
              <a:xfrm>
                <a:off x="5717320" y="1646467"/>
                <a:ext cx="858394" cy="978416"/>
              </a:xfrm>
              <a:custGeom>
                <a:avLst/>
                <a:gdLst>
                  <a:gd name="T0" fmla="*/ 0 w 854"/>
                  <a:gd name="T1" fmla="*/ 0 h 908"/>
                  <a:gd name="T2" fmla="*/ 0 w 854"/>
                  <a:gd name="T3" fmla="*/ 0 h 908"/>
                  <a:gd name="T4" fmla="*/ 0 w 854"/>
                  <a:gd name="T5" fmla="*/ 0 h 908"/>
                  <a:gd name="T6" fmla="*/ 0 w 854"/>
                  <a:gd name="T7" fmla="*/ 0 h 908"/>
                  <a:gd name="T8" fmla="*/ 0 w 854"/>
                  <a:gd name="T9" fmla="*/ 0 h 908"/>
                  <a:gd name="T10" fmla="*/ 0 w 854"/>
                  <a:gd name="T11" fmla="*/ 0 h 908"/>
                  <a:gd name="T12" fmla="*/ 0 w 854"/>
                  <a:gd name="T13" fmla="*/ 0 h 908"/>
                  <a:gd name="T14" fmla="*/ 0 w 854"/>
                  <a:gd name="T15" fmla="*/ 0 h 908"/>
                  <a:gd name="T16" fmla="*/ 0 w 854"/>
                  <a:gd name="T17" fmla="*/ 0 h 908"/>
                  <a:gd name="T18" fmla="*/ 0 w 854"/>
                  <a:gd name="T19" fmla="*/ 0 h 908"/>
                  <a:gd name="T20" fmla="*/ 0 w 854"/>
                  <a:gd name="T21" fmla="*/ 0 h 908"/>
                  <a:gd name="T22" fmla="*/ 0 w 854"/>
                  <a:gd name="T23" fmla="*/ 0 h 908"/>
                  <a:gd name="T24" fmla="*/ 0 w 854"/>
                  <a:gd name="T25" fmla="*/ 0 h 908"/>
                  <a:gd name="T26" fmla="*/ 0 w 854"/>
                  <a:gd name="T27" fmla="*/ 0 h 908"/>
                  <a:gd name="T28" fmla="*/ 0 w 854"/>
                  <a:gd name="T29" fmla="*/ 0 h 908"/>
                  <a:gd name="T30" fmla="*/ 0 w 854"/>
                  <a:gd name="T31" fmla="*/ 0 h 908"/>
                  <a:gd name="T32" fmla="*/ 0 w 854"/>
                  <a:gd name="T33" fmla="*/ 0 h 908"/>
                  <a:gd name="T34" fmla="*/ 0 w 854"/>
                  <a:gd name="T35" fmla="*/ 0 h 908"/>
                  <a:gd name="T36" fmla="*/ 0 w 854"/>
                  <a:gd name="T37" fmla="*/ 0 h 908"/>
                  <a:gd name="T38" fmla="*/ 0 w 854"/>
                  <a:gd name="T39" fmla="*/ 0 h 908"/>
                  <a:gd name="T40" fmla="*/ 0 w 854"/>
                  <a:gd name="T41" fmla="*/ 0 h 908"/>
                  <a:gd name="T42" fmla="*/ 0 w 854"/>
                  <a:gd name="T43" fmla="*/ 0 h 908"/>
                  <a:gd name="T44" fmla="*/ 0 w 854"/>
                  <a:gd name="T45" fmla="*/ 0 h 908"/>
                  <a:gd name="T46" fmla="*/ 0 w 854"/>
                  <a:gd name="T47" fmla="*/ 0 h 908"/>
                  <a:gd name="T48" fmla="*/ 0 w 854"/>
                  <a:gd name="T49" fmla="*/ 0 h 908"/>
                  <a:gd name="T50" fmla="*/ 0 w 854"/>
                  <a:gd name="T51" fmla="*/ 0 h 908"/>
                  <a:gd name="T52" fmla="*/ 0 w 854"/>
                  <a:gd name="T53" fmla="*/ 0 h 908"/>
                  <a:gd name="T54" fmla="*/ 0 w 854"/>
                  <a:gd name="T55" fmla="*/ 0 h 908"/>
                  <a:gd name="T56" fmla="*/ 0 w 854"/>
                  <a:gd name="T57" fmla="*/ 0 h 908"/>
                  <a:gd name="T58" fmla="*/ 0 w 854"/>
                  <a:gd name="T59" fmla="*/ 0 h 908"/>
                  <a:gd name="T60" fmla="*/ 0 w 854"/>
                  <a:gd name="T61" fmla="*/ 0 h 908"/>
                  <a:gd name="T62" fmla="*/ 0 w 854"/>
                  <a:gd name="T63" fmla="*/ 0 h 908"/>
                  <a:gd name="T64" fmla="*/ 0 w 854"/>
                  <a:gd name="T65" fmla="*/ 0 h 908"/>
                  <a:gd name="T66" fmla="*/ 0 w 854"/>
                  <a:gd name="T67" fmla="*/ 0 h 908"/>
                  <a:gd name="T68" fmla="*/ 0 w 854"/>
                  <a:gd name="T69" fmla="*/ 0 h 908"/>
                  <a:gd name="T70" fmla="*/ 0 w 854"/>
                  <a:gd name="T71" fmla="*/ 0 h 908"/>
                  <a:gd name="T72" fmla="*/ 0 w 854"/>
                  <a:gd name="T73" fmla="*/ 0 h 908"/>
                  <a:gd name="T74" fmla="*/ 0 w 854"/>
                  <a:gd name="T75" fmla="*/ 0 h 908"/>
                  <a:gd name="T76" fmla="*/ 0 w 854"/>
                  <a:gd name="T77" fmla="*/ 0 h 908"/>
                  <a:gd name="T78" fmla="*/ 0 w 854"/>
                  <a:gd name="T79" fmla="*/ 0 h 908"/>
                  <a:gd name="T80" fmla="*/ 0 w 854"/>
                  <a:gd name="T81" fmla="*/ 0 h 908"/>
                  <a:gd name="T82" fmla="*/ 0 w 854"/>
                  <a:gd name="T83" fmla="*/ 0 h 908"/>
                  <a:gd name="T84" fmla="*/ 0 w 854"/>
                  <a:gd name="T85" fmla="*/ 0 h 908"/>
                  <a:gd name="T86" fmla="*/ 0 w 854"/>
                  <a:gd name="T87" fmla="*/ 0 h 908"/>
                  <a:gd name="T88" fmla="*/ 0 w 854"/>
                  <a:gd name="T89" fmla="*/ 0 h 908"/>
                  <a:gd name="T90" fmla="*/ 0 w 854"/>
                  <a:gd name="T91" fmla="*/ 0 h 908"/>
                  <a:gd name="T92" fmla="*/ 0 w 854"/>
                  <a:gd name="T93" fmla="*/ 0 h 908"/>
                  <a:gd name="T94" fmla="*/ 0 w 854"/>
                  <a:gd name="T95" fmla="*/ 0 h 908"/>
                  <a:gd name="T96" fmla="*/ 0 w 854"/>
                  <a:gd name="T97" fmla="*/ 0 h 908"/>
                  <a:gd name="T98" fmla="*/ 0 w 854"/>
                  <a:gd name="T99" fmla="*/ 0 h 908"/>
                  <a:gd name="T100" fmla="*/ 0 w 854"/>
                  <a:gd name="T101" fmla="*/ 0 h 908"/>
                  <a:gd name="T102" fmla="*/ 0 w 854"/>
                  <a:gd name="T103" fmla="*/ 0 h 908"/>
                  <a:gd name="T104" fmla="*/ 0 w 854"/>
                  <a:gd name="T105" fmla="*/ 0 h 908"/>
                  <a:gd name="T106" fmla="*/ 0 w 854"/>
                  <a:gd name="T107" fmla="*/ 0 h 908"/>
                  <a:gd name="T108" fmla="*/ 0 w 854"/>
                  <a:gd name="T109" fmla="*/ 0 h 908"/>
                  <a:gd name="T110" fmla="*/ 0 w 854"/>
                  <a:gd name="T111" fmla="*/ 0 h 908"/>
                  <a:gd name="T112" fmla="*/ 0 w 854"/>
                  <a:gd name="T113" fmla="*/ 0 h 908"/>
                  <a:gd name="T114" fmla="*/ 0 w 854"/>
                  <a:gd name="T115" fmla="*/ 0 h 908"/>
                  <a:gd name="T116" fmla="*/ 0 w 854"/>
                  <a:gd name="T117" fmla="*/ 0 h 908"/>
                  <a:gd name="T118" fmla="*/ 0 w 854"/>
                  <a:gd name="T119" fmla="*/ 0 h 908"/>
                  <a:gd name="T120" fmla="*/ 0 w 854"/>
                  <a:gd name="T121" fmla="*/ 0 h 9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4"/>
                  <a:gd name="T184" fmla="*/ 0 h 908"/>
                  <a:gd name="T185" fmla="*/ 854 w 854"/>
                  <a:gd name="T186" fmla="*/ 908 h 9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4" h="908">
                    <a:moveTo>
                      <a:pt x="362" y="908"/>
                    </a:moveTo>
                    <a:lnTo>
                      <a:pt x="356" y="890"/>
                    </a:lnTo>
                    <a:lnTo>
                      <a:pt x="341" y="877"/>
                    </a:lnTo>
                    <a:lnTo>
                      <a:pt x="295" y="860"/>
                    </a:lnTo>
                    <a:lnTo>
                      <a:pt x="281" y="805"/>
                    </a:lnTo>
                    <a:lnTo>
                      <a:pt x="273" y="778"/>
                    </a:lnTo>
                    <a:lnTo>
                      <a:pt x="285" y="760"/>
                    </a:lnTo>
                    <a:lnTo>
                      <a:pt x="286" y="747"/>
                    </a:lnTo>
                    <a:lnTo>
                      <a:pt x="270" y="731"/>
                    </a:lnTo>
                    <a:lnTo>
                      <a:pt x="261" y="707"/>
                    </a:lnTo>
                    <a:lnTo>
                      <a:pt x="256" y="669"/>
                    </a:lnTo>
                    <a:lnTo>
                      <a:pt x="256" y="643"/>
                    </a:lnTo>
                    <a:lnTo>
                      <a:pt x="251" y="632"/>
                    </a:lnTo>
                    <a:lnTo>
                      <a:pt x="205" y="600"/>
                    </a:lnTo>
                    <a:lnTo>
                      <a:pt x="165" y="570"/>
                    </a:lnTo>
                    <a:lnTo>
                      <a:pt x="149" y="539"/>
                    </a:lnTo>
                    <a:lnTo>
                      <a:pt x="105" y="518"/>
                    </a:lnTo>
                    <a:lnTo>
                      <a:pt x="96" y="512"/>
                    </a:lnTo>
                    <a:lnTo>
                      <a:pt x="94" y="502"/>
                    </a:lnTo>
                    <a:lnTo>
                      <a:pt x="87" y="497"/>
                    </a:lnTo>
                    <a:lnTo>
                      <a:pt x="51" y="491"/>
                    </a:lnTo>
                    <a:lnTo>
                      <a:pt x="46" y="483"/>
                    </a:lnTo>
                    <a:lnTo>
                      <a:pt x="30" y="471"/>
                    </a:lnTo>
                    <a:lnTo>
                      <a:pt x="22" y="459"/>
                    </a:lnTo>
                    <a:lnTo>
                      <a:pt x="22" y="406"/>
                    </a:lnTo>
                    <a:lnTo>
                      <a:pt x="27" y="370"/>
                    </a:lnTo>
                    <a:lnTo>
                      <a:pt x="23" y="351"/>
                    </a:lnTo>
                    <a:lnTo>
                      <a:pt x="36" y="328"/>
                    </a:lnTo>
                    <a:lnTo>
                      <a:pt x="22" y="303"/>
                    </a:lnTo>
                    <a:lnTo>
                      <a:pt x="0" y="291"/>
                    </a:lnTo>
                    <a:lnTo>
                      <a:pt x="11" y="260"/>
                    </a:lnTo>
                    <a:lnTo>
                      <a:pt x="16" y="255"/>
                    </a:lnTo>
                    <a:lnTo>
                      <a:pt x="18" y="237"/>
                    </a:lnTo>
                    <a:lnTo>
                      <a:pt x="59" y="203"/>
                    </a:lnTo>
                    <a:lnTo>
                      <a:pt x="73" y="198"/>
                    </a:lnTo>
                    <a:lnTo>
                      <a:pt x="83" y="185"/>
                    </a:lnTo>
                    <a:lnTo>
                      <a:pt x="80" y="74"/>
                    </a:lnTo>
                    <a:lnTo>
                      <a:pt x="90" y="66"/>
                    </a:lnTo>
                    <a:lnTo>
                      <a:pt x="99" y="51"/>
                    </a:lnTo>
                    <a:lnTo>
                      <a:pt x="116" y="59"/>
                    </a:lnTo>
                    <a:lnTo>
                      <a:pt x="134" y="63"/>
                    </a:lnTo>
                    <a:lnTo>
                      <a:pt x="159" y="61"/>
                    </a:lnTo>
                    <a:lnTo>
                      <a:pt x="197" y="38"/>
                    </a:lnTo>
                    <a:lnTo>
                      <a:pt x="269" y="2"/>
                    </a:lnTo>
                    <a:lnTo>
                      <a:pt x="281" y="0"/>
                    </a:lnTo>
                    <a:lnTo>
                      <a:pt x="287" y="6"/>
                    </a:lnTo>
                    <a:lnTo>
                      <a:pt x="287" y="23"/>
                    </a:lnTo>
                    <a:lnTo>
                      <a:pt x="280" y="34"/>
                    </a:lnTo>
                    <a:lnTo>
                      <a:pt x="279" y="43"/>
                    </a:lnTo>
                    <a:lnTo>
                      <a:pt x="271" y="71"/>
                    </a:lnTo>
                    <a:lnTo>
                      <a:pt x="299" y="58"/>
                    </a:lnTo>
                    <a:lnTo>
                      <a:pt x="314" y="58"/>
                    </a:lnTo>
                    <a:lnTo>
                      <a:pt x="330" y="74"/>
                    </a:lnTo>
                    <a:lnTo>
                      <a:pt x="346" y="72"/>
                    </a:lnTo>
                    <a:lnTo>
                      <a:pt x="354" y="82"/>
                    </a:lnTo>
                    <a:lnTo>
                      <a:pt x="375" y="86"/>
                    </a:lnTo>
                    <a:lnTo>
                      <a:pt x="385" y="94"/>
                    </a:lnTo>
                    <a:lnTo>
                      <a:pt x="391" y="117"/>
                    </a:lnTo>
                    <a:lnTo>
                      <a:pt x="401" y="123"/>
                    </a:lnTo>
                    <a:lnTo>
                      <a:pt x="535" y="149"/>
                    </a:lnTo>
                    <a:lnTo>
                      <a:pt x="551" y="149"/>
                    </a:lnTo>
                    <a:lnTo>
                      <a:pt x="580" y="173"/>
                    </a:lnTo>
                    <a:lnTo>
                      <a:pt x="599" y="172"/>
                    </a:lnTo>
                    <a:lnTo>
                      <a:pt x="604" y="180"/>
                    </a:lnTo>
                    <a:lnTo>
                      <a:pt x="612" y="175"/>
                    </a:lnTo>
                    <a:lnTo>
                      <a:pt x="622" y="173"/>
                    </a:lnTo>
                    <a:lnTo>
                      <a:pt x="655" y="179"/>
                    </a:lnTo>
                    <a:lnTo>
                      <a:pt x="675" y="186"/>
                    </a:lnTo>
                    <a:lnTo>
                      <a:pt x="685" y="194"/>
                    </a:lnTo>
                    <a:lnTo>
                      <a:pt x="680" y="200"/>
                    </a:lnTo>
                    <a:lnTo>
                      <a:pt x="679" y="207"/>
                    </a:lnTo>
                    <a:lnTo>
                      <a:pt x="701" y="213"/>
                    </a:lnTo>
                    <a:lnTo>
                      <a:pt x="727" y="225"/>
                    </a:lnTo>
                    <a:lnTo>
                      <a:pt x="731" y="245"/>
                    </a:lnTo>
                    <a:lnTo>
                      <a:pt x="723" y="294"/>
                    </a:lnTo>
                    <a:lnTo>
                      <a:pt x="728" y="297"/>
                    </a:lnTo>
                    <a:lnTo>
                      <a:pt x="751" y="292"/>
                    </a:lnTo>
                    <a:lnTo>
                      <a:pt x="756" y="294"/>
                    </a:lnTo>
                    <a:lnTo>
                      <a:pt x="754" y="306"/>
                    </a:lnTo>
                    <a:lnTo>
                      <a:pt x="745" y="315"/>
                    </a:lnTo>
                    <a:lnTo>
                      <a:pt x="751" y="337"/>
                    </a:lnTo>
                    <a:lnTo>
                      <a:pt x="773" y="351"/>
                    </a:lnTo>
                    <a:lnTo>
                      <a:pt x="769" y="354"/>
                    </a:lnTo>
                    <a:lnTo>
                      <a:pt x="739" y="385"/>
                    </a:lnTo>
                    <a:lnTo>
                      <a:pt x="722" y="425"/>
                    </a:lnTo>
                    <a:lnTo>
                      <a:pt x="713" y="451"/>
                    </a:lnTo>
                    <a:lnTo>
                      <a:pt x="711" y="463"/>
                    </a:lnTo>
                    <a:lnTo>
                      <a:pt x="718" y="468"/>
                    </a:lnTo>
                    <a:lnTo>
                      <a:pt x="739" y="457"/>
                    </a:lnTo>
                    <a:lnTo>
                      <a:pt x="763" y="412"/>
                    </a:lnTo>
                    <a:lnTo>
                      <a:pt x="788" y="391"/>
                    </a:lnTo>
                    <a:lnTo>
                      <a:pt x="801" y="385"/>
                    </a:lnTo>
                    <a:lnTo>
                      <a:pt x="806" y="374"/>
                    </a:lnTo>
                    <a:lnTo>
                      <a:pt x="817" y="364"/>
                    </a:lnTo>
                    <a:lnTo>
                      <a:pt x="822" y="351"/>
                    </a:lnTo>
                    <a:lnTo>
                      <a:pt x="821" y="336"/>
                    </a:lnTo>
                    <a:lnTo>
                      <a:pt x="824" y="324"/>
                    </a:lnTo>
                    <a:lnTo>
                      <a:pt x="830" y="319"/>
                    </a:lnTo>
                    <a:lnTo>
                      <a:pt x="836" y="307"/>
                    </a:lnTo>
                    <a:lnTo>
                      <a:pt x="842" y="301"/>
                    </a:lnTo>
                    <a:lnTo>
                      <a:pt x="851" y="300"/>
                    </a:lnTo>
                    <a:lnTo>
                      <a:pt x="854" y="309"/>
                    </a:lnTo>
                    <a:lnTo>
                      <a:pt x="852" y="332"/>
                    </a:lnTo>
                    <a:lnTo>
                      <a:pt x="831" y="385"/>
                    </a:lnTo>
                    <a:lnTo>
                      <a:pt x="821" y="398"/>
                    </a:lnTo>
                    <a:lnTo>
                      <a:pt x="815" y="415"/>
                    </a:lnTo>
                    <a:lnTo>
                      <a:pt x="816" y="427"/>
                    </a:lnTo>
                    <a:lnTo>
                      <a:pt x="798" y="470"/>
                    </a:lnTo>
                    <a:lnTo>
                      <a:pt x="798" y="506"/>
                    </a:lnTo>
                    <a:lnTo>
                      <a:pt x="795" y="533"/>
                    </a:lnTo>
                    <a:lnTo>
                      <a:pt x="777" y="552"/>
                    </a:lnTo>
                    <a:lnTo>
                      <a:pt x="772" y="564"/>
                    </a:lnTo>
                    <a:lnTo>
                      <a:pt x="778" y="593"/>
                    </a:lnTo>
                    <a:lnTo>
                      <a:pt x="779" y="642"/>
                    </a:lnTo>
                    <a:lnTo>
                      <a:pt x="772" y="653"/>
                    </a:lnTo>
                    <a:lnTo>
                      <a:pt x="756" y="703"/>
                    </a:lnTo>
                    <a:lnTo>
                      <a:pt x="765" y="779"/>
                    </a:lnTo>
                    <a:lnTo>
                      <a:pt x="787" y="830"/>
                    </a:lnTo>
                    <a:lnTo>
                      <a:pt x="781" y="839"/>
                    </a:lnTo>
                    <a:lnTo>
                      <a:pt x="785" y="850"/>
                    </a:lnTo>
                    <a:lnTo>
                      <a:pt x="783" y="859"/>
                    </a:lnTo>
                    <a:lnTo>
                      <a:pt x="785" y="881"/>
                    </a:lnTo>
                    <a:lnTo>
                      <a:pt x="362" y="90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16" name="Freeform 104"/>
              <p:cNvSpPr>
                <a:spLocks/>
              </p:cNvSpPr>
              <p:nvPr/>
            </p:nvSpPr>
            <p:spPr bwMode="auto">
              <a:xfrm>
                <a:off x="5717320" y="1646467"/>
                <a:ext cx="858394" cy="978416"/>
              </a:xfrm>
              <a:custGeom>
                <a:avLst/>
                <a:gdLst>
                  <a:gd name="T0" fmla="*/ 0 w 854"/>
                  <a:gd name="T1" fmla="*/ 0 h 908"/>
                  <a:gd name="T2" fmla="*/ 0 w 854"/>
                  <a:gd name="T3" fmla="*/ 0 h 908"/>
                  <a:gd name="T4" fmla="*/ 0 w 854"/>
                  <a:gd name="T5" fmla="*/ 0 h 908"/>
                  <a:gd name="T6" fmla="*/ 0 w 854"/>
                  <a:gd name="T7" fmla="*/ 0 h 908"/>
                  <a:gd name="T8" fmla="*/ 0 w 854"/>
                  <a:gd name="T9" fmla="*/ 0 h 908"/>
                  <a:gd name="T10" fmla="*/ 0 w 854"/>
                  <a:gd name="T11" fmla="*/ 0 h 908"/>
                  <a:gd name="T12" fmla="*/ 0 w 854"/>
                  <a:gd name="T13" fmla="*/ 0 h 908"/>
                  <a:gd name="T14" fmla="*/ 0 w 854"/>
                  <a:gd name="T15" fmla="*/ 0 h 908"/>
                  <a:gd name="T16" fmla="*/ 0 w 854"/>
                  <a:gd name="T17" fmla="*/ 0 h 908"/>
                  <a:gd name="T18" fmla="*/ 0 w 854"/>
                  <a:gd name="T19" fmla="*/ 0 h 908"/>
                  <a:gd name="T20" fmla="*/ 0 w 854"/>
                  <a:gd name="T21" fmla="*/ 0 h 908"/>
                  <a:gd name="T22" fmla="*/ 0 w 854"/>
                  <a:gd name="T23" fmla="*/ 0 h 908"/>
                  <a:gd name="T24" fmla="*/ 0 w 854"/>
                  <a:gd name="T25" fmla="*/ 0 h 908"/>
                  <a:gd name="T26" fmla="*/ 0 w 854"/>
                  <a:gd name="T27" fmla="*/ 0 h 908"/>
                  <a:gd name="T28" fmla="*/ 0 w 854"/>
                  <a:gd name="T29" fmla="*/ 0 h 908"/>
                  <a:gd name="T30" fmla="*/ 0 w 854"/>
                  <a:gd name="T31" fmla="*/ 0 h 908"/>
                  <a:gd name="T32" fmla="*/ 0 w 854"/>
                  <a:gd name="T33" fmla="*/ 0 h 908"/>
                  <a:gd name="T34" fmla="*/ 0 w 854"/>
                  <a:gd name="T35" fmla="*/ 0 h 908"/>
                  <a:gd name="T36" fmla="*/ 0 w 854"/>
                  <a:gd name="T37" fmla="*/ 0 h 908"/>
                  <a:gd name="T38" fmla="*/ 0 w 854"/>
                  <a:gd name="T39" fmla="*/ 0 h 908"/>
                  <a:gd name="T40" fmla="*/ 0 w 854"/>
                  <a:gd name="T41" fmla="*/ 0 h 908"/>
                  <a:gd name="T42" fmla="*/ 0 w 854"/>
                  <a:gd name="T43" fmla="*/ 0 h 908"/>
                  <a:gd name="T44" fmla="*/ 0 w 854"/>
                  <a:gd name="T45" fmla="*/ 0 h 908"/>
                  <a:gd name="T46" fmla="*/ 0 w 854"/>
                  <a:gd name="T47" fmla="*/ 0 h 908"/>
                  <a:gd name="T48" fmla="*/ 0 w 854"/>
                  <a:gd name="T49" fmla="*/ 0 h 908"/>
                  <a:gd name="T50" fmla="*/ 0 w 854"/>
                  <a:gd name="T51" fmla="*/ 0 h 908"/>
                  <a:gd name="T52" fmla="*/ 0 w 854"/>
                  <a:gd name="T53" fmla="*/ 0 h 908"/>
                  <a:gd name="T54" fmla="*/ 0 w 854"/>
                  <a:gd name="T55" fmla="*/ 0 h 908"/>
                  <a:gd name="T56" fmla="*/ 0 w 854"/>
                  <a:gd name="T57" fmla="*/ 0 h 908"/>
                  <a:gd name="T58" fmla="*/ 0 w 854"/>
                  <a:gd name="T59" fmla="*/ 0 h 908"/>
                  <a:gd name="T60" fmla="*/ 0 w 854"/>
                  <a:gd name="T61" fmla="*/ 0 h 908"/>
                  <a:gd name="T62" fmla="*/ 0 w 854"/>
                  <a:gd name="T63" fmla="*/ 0 h 908"/>
                  <a:gd name="T64" fmla="*/ 0 w 854"/>
                  <a:gd name="T65" fmla="*/ 0 h 908"/>
                  <a:gd name="T66" fmla="*/ 0 w 854"/>
                  <a:gd name="T67" fmla="*/ 0 h 908"/>
                  <a:gd name="T68" fmla="*/ 0 w 854"/>
                  <a:gd name="T69" fmla="*/ 0 h 908"/>
                  <a:gd name="T70" fmla="*/ 0 w 854"/>
                  <a:gd name="T71" fmla="*/ 0 h 908"/>
                  <a:gd name="T72" fmla="*/ 0 w 854"/>
                  <a:gd name="T73" fmla="*/ 0 h 908"/>
                  <a:gd name="T74" fmla="*/ 0 w 854"/>
                  <a:gd name="T75" fmla="*/ 0 h 908"/>
                  <a:gd name="T76" fmla="*/ 0 w 854"/>
                  <a:gd name="T77" fmla="*/ 0 h 908"/>
                  <a:gd name="T78" fmla="*/ 0 w 854"/>
                  <a:gd name="T79" fmla="*/ 0 h 908"/>
                  <a:gd name="T80" fmla="*/ 0 w 854"/>
                  <a:gd name="T81" fmla="*/ 0 h 908"/>
                  <a:gd name="T82" fmla="*/ 0 w 854"/>
                  <a:gd name="T83" fmla="*/ 0 h 908"/>
                  <a:gd name="T84" fmla="*/ 0 w 854"/>
                  <a:gd name="T85" fmla="*/ 0 h 908"/>
                  <a:gd name="T86" fmla="*/ 0 w 854"/>
                  <a:gd name="T87" fmla="*/ 0 h 908"/>
                  <a:gd name="T88" fmla="*/ 0 w 854"/>
                  <a:gd name="T89" fmla="*/ 0 h 908"/>
                  <a:gd name="T90" fmla="*/ 0 w 854"/>
                  <a:gd name="T91" fmla="*/ 0 h 908"/>
                  <a:gd name="T92" fmla="*/ 0 w 854"/>
                  <a:gd name="T93" fmla="*/ 0 h 908"/>
                  <a:gd name="T94" fmla="*/ 0 w 854"/>
                  <a:gd name="T95" fmla="*/ 0 h 908"/>
                  <a:gd name="T96" fmla="*/ 0 w 854"/>
                  <a:gd name="T97" fmla="*/ 0 h 908"/>
                  <a:gd name="T98" fmla="*/ 0 w 854"/>
                  <a:gd name="T99" fmla="*/ 0 h 908"/>
                  <a:gd name="T100" fmla="*/ 0 w 854"/>
                  <a:gd name="T101" fmla="*/ 0 h 908"/>
                  <a:gd name="T102" fmla="*/ 0 w 854"/>
                  <a:gd name="T103" fmla="*/ 0 h 908"/>
                  <a:gd name="T104" fmla="*/ 0 w 854"/>
                  <a:gd name="T105" fmla="*/ 0 h 908"/>
                  <a:gd name="T106" fmla="*/ 0 w 854"/>
                  <a:gd name="T107" fmla="*/ 0 h 908"/>
                  <a:gd name="T108" fmla="*/ 0 w 854"/>
                  <a:gd name="T109" fmla="*/ 0 h 908"/>
                  <a:gd name="T110" fmla="*/ 0 w 854"/>
                  <a:gd name="T111" fmla="*/ 0 h 908"/>
                  <a:gd name="T112" fmla="*/ 0 w 854"/>
                  <a:gd name="T113" fmla="*/ 0 h 908"/>
                  <a:gd name="T114" fmla="*/ 0 w 854"/>
                  <a:gd name="T115" fmla="*/ 0 h 908"/>
                  <a:gd name="T116" fmla="*/ 0 w 854"/>
                  <a:gd name="T117" fmla="*/ 0 h 908"/>
                  <a:gd name="T118" fmla="*/ 0 w 854"/>
                  <a:gd name="T119" fmla="*/ 0 h 908"/>
                  <a:gd name="T120" fmla="*/ 0 w 854"/>
                  <a:gd name="T121" fmla="*/ 0 h 9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4"/>
                  <a:gd name="T184" fmla="*/ 0 h 908"/>
                  <a:gd name="T185" fmla="*/ 854 w 854"/>
                  <a:gd name="T186" fmla="*/ 908 h 9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4" h="908">
                    <a:moveTo>
                      <a:pt x="362" y="908"/>
                    </a:moveTo>
                    <a:lnTo>
                      <a:pt x="356" y="890"/>
                    </a:lnTo>
                    <a:lnTo>
                      <a:pt x="341" y="877"/>
                    </a:lnTo>
                    <a:lnTo>
                      <a:pt x="295" y="860"/>
                    </a:lnTo>
                    <a:lnTo>
                      <a:pt x="281" y="805"/>
                    </a:lnTo>
                    <a:lnTo>
                      <a:pt x="273" y="778"/>
                    </a:lnTo>
                    <a:lnTo>
                      <a:pt x="285" y="760"/>
                    </a:lnTo>
                    <a:lnTo>
                      <a:pt x="286" y="747"/>
                    </a:lnTo>
                    <a:lnTo>
                      <a:pt x="270" y="731"/>
                    </a:lnTo>
                    <a:lnTo>
                      <a:pt x="261" y="707"/>
                    </a:lnTo>
                    <a:lnTo>
                      <a:pt x="256" y="669"/>
                    </a:lnTo>
                    <a:lnTo>
                      <a:pt x="256" y="643"/>
                    </a:lnTo>
                    <a:lnTo>
                      <a:pt x="251" y="632"/>
                    </a:lnTo>
                    <a:lnTo>
                      <a:pt x="205" y="600"/>
                    </a:lnTo>
                    <a:lnTo>
                      <a:pt x="165" y="570"/>
                    </a:lnTo>
                    <a:lnTo>
                      <a:pt x="149" y="539"/>
                    </a:lnTo>
                    <a:lnTo>
                      <a:pt x="105" y="518"/>
                    </a:lnTo>
                    <a:lnTo>
                      <a:pt x="96" y="512"/>
                    </a:lnTo>
                    <a:lnTo>
                      <a:pt x="94" y="502"/>
                    </a:lnTo>
                    <a:lnTo>
                      <a:pt x="87" y="497"/>
                    </a:lnTo>
                    <a:lnTo>
                      <a:pt x="51" y="491"/>
                    </a:lnTo>
                    <a:lnTo>
                      <a:pt x="46" y="483"/>
                    </a:lnTo>
                    <a:lnTo>
                      <a:pt x="30" y="471"/>
                    </a:lnTo>
                    <a:lnTo>
                      <a:pt x="22" y="459"/>
                    </a:lnTo>
                    <a:lnTo>
                      <a:pt x="22" y="406"/>
                    </a:lnTo>
                    <a:lnTo>
                      <a:pt x="27" y="370"/>
                    </a:lnTo>
                    <a:lnTo>
                      <a:pt x="23" y="351"/>
                    </a:lnTo>
                    <a:lnTo>
                      <a:pt x="36" y="328"/>
                    </a:lnTo>
                    <a:lnTo>
                      <a:pt x="22" y="303"/>
                    </a:lnTo>
                    <a:lnTo>
                      <a:pt x="0" y="291"/>
                    </a:lnTo>
                    <a:lnTo>
                      <a:pt x="11" y="260"/>
                    </a:lnTo>
                    <a:lnTo>
                      <a:pt x="16" y="255"/>
                    </a:lnTo>
                    <a:lnTo>
                      <a:pt x="18" y="237"/>
                    </a:lnTo>
                    <a:lnTo>
                      <a:pt x="59" y="203"/>
                    </a:lnTo>
                    <a:lnTo>
                      <a:pt x="73" y="198"/>
                    </a:lnTo>
                    <a:lnTo>
                      <a:pt x="83" y="185"/>
                    </a:lnTo>
                    <a:lnTo>
                      <a:pt x="80" y="74"/>
                    </a:lnTo>
                    <a:lnTo>
                      <a:pt x="90" y="66"/>
                    </a:lnTo>
                    <a:lnTo>
                      <a:pt x="99" y="51"/>
                    </a:lnTo>
                    <a:lnTo>
                      <a:pt x="116" y="59"/>
                    </a:lnTo>
                    <a:lnTo>
                      <a:pt x="134" y="63"/>
                    </a:lnTo>
                    <a:lnTo>
                      <a:pt x="159" y="61"/>
                    </a:lnTo>
                    <a:lnTo>
                      <a:pt x="197" y="38"/>
                    </a:lnTo>
                    <a:lnTo>
                      <a:pt x="269" y="2"/>
                    </a:lnTo>
                    <a:lnTo>
                      <a:pt x="281" y="0"/>
                    </a:lnTo>
                    <a:lnTo>
                      <a:pt x="287" y="6"/>
                    </a:lnTo>
                    <a:lnTo>
                      <a:pt x="287" y="23"/>
                    </a:lnTo>
                    <a:lnTo>
                      <a:pt x="280" y="34"/>
                    </a:lnTo>
                    <a:lnTo>
                      <a:pt x="279" y="43"/>
                    </a:lnTo>
                    <a:lnTo>
                      <a:pt x="271" y="71"/>
                    </a:lnTo>
                    <a:lnTo>
                      <a:pt x="299" y="58"/>
                    </a:lnTo>
                    <a:lnTo>
                      <a:pt x="314" y="58"/>
                    </a:lnTo>
                    <a:lnTo>
                      <a:pt x="330" y="74"/>
                    </a:lnTo>
                    <a:lnTo>
                      <a:pt x="346" y="72"/>
                    </a:lnTo>
                    <a:lnTo>
                      <a:pt x="354" y="82"/>
                    </a:lnTo>
                    <a:lnTo>
                      <a:pt x="375" y="86"/>
                    </a:lnTo>
                    <a:lnTo>
                      <a:pt x="385" y="94"/>
                    </a:lnTo>
                    <a:lnTo>
                      <a:pt x="391" y="117"/>
                    </a:lnTo>
                    <a:lnTo>
                      <a:pt x="401" y="123"/>
                    </a:lnTo>
                    <a:lnTo>
                      <a:pt x="535" y="149"/>
                    </a:lnTo>
                    <a:lnTo>
                      <a:pt x="551" y="149"/>
                    </a:lnTo>
                    <a:lnTo>
                      <a:pt x="580" y="173"/>
                    </a:lnTo>
                    <a:lnTo>
                      <a:pt x="599" y="172"/>
                    </a:lnTo>
                    <a:lnTo>
                      <a:pt x="604" y="180"/>
                    </a:lnTo>
                    <a:lnTo>
                      <a:pt x="612" y="175"/>
                    </a:lnTo>
                    <a:lnTo>
                      <a:pt x="622" y="173"/>
                    </a:lnTo>
                    <a:lnTo>
                      <a:pt x="655" y="179"/>
                    </a:lnTo>
                    <a:lnTo>
                      <a:pt x="675" y="186"/>
                    </a:lnTo>
                    <a:lnTo>
                      <a:pt x="685" y="194"/>
                    </a:lnTo>
                    <a:lnTo>
                      <a:pt x="680" y="200"/>
                    </a:lnTo>
                    <a:lnTo>
                      <a:pt x="679" y="207"/>
                    </a:lnTo>
                    <a:lnTo>
                      <a:pt x="701" y="213"/>
                    </a:lnTo>
                    <a:lnTo>
                      <a:pt x="727" y="225"/>
                    </a:lnTo>
                    <a:lnTo>
                      <a:pt x="731" y="245"/>
                    </a:lnTo>
                    <a:lnTo>
                      <a:pt x="723" y="294"/>
                    </a:lnTo>
                    <a:lnTo>
                      <a:pt x="728" y="297"/>
                    </a:lnTo>
                    <a:lnTo>
                      <a:pt x="751" y="292"/>
                    </a:lnTo>
                    <a:lnTo>
                      <a:pt x="756" y="294"/>
                    </a:lnTo>
                    <a:lnTo>
                      <a:pt x="754" y="306"/>
                    </a:lnTo>
                    <a:lnTo>
                      <a:pt x="745" y="315"/>
                    </a:lnTo>
                    <a:lnTo>
                      <a:pt x="751" y="337"/>
                    </a:lnTo>
                    <a:lnTo>
                      <a:pt x="773" y="351"/>
                    </a:lnTo>
                    <a:lnTo>
                      <a:pt x="769" y="354"/>
                    </a:lnTo>
                    <a:lnTo>
                      <a:pt x="739" y="385"/>
                    </a:lnTo>
                    <a:lnTo>
                      <a:pt x="722" y="425"/>
                    </a:lnTo>
                    <a:lnTo>
                      <a:pt x="713" y="451"/>
                    </a:lnTo>
                    <a:lnTo>
                      <a:pt x="711" y="463"/>
                    </a:lnTo>
                    <a:lnTo>
                      <a:pt x="718" y="468"/>
                    </a:lnTo>
                    <a:lnTo>
                      <a:pt x="739" y="457"/>
                    </a:lnTo>
                    <a:lnTo>
                      <a:pt x="763" y="412"/>
                    </a:lnTo>
                    <a:lnTo>
                      <a:pt x="788" y="391"/>
                    </a:lnTo>
                    <a:lnTo>
                      <a:pt x="801" y="385"/>
                    </a:lnTo>
                    <a:lnTo>
                      <a:pt x="806" y="374"/>
                    </a:lnTo>
                    <a:lnTo>
                      <a:pt x="817" y="364"/>
                    </a:lnTo>
                    <a:lnTo>
                      <a:pt x="822" y="351"/>
                    </a:lnTo>
                    <a:lnTo>
                      <a:pt x="821" y="336"/>
                    </a:lnTo>
                    <a:lnTo>
                      <a:pt x="824" y="324"/>
                    </a:lnTo>
                    <a:lnTo>
                      <a:pt x="830" y="319"/>
                    </a:lnTo>
                    <a:lnTo>
                      <a:pt x="836" y="307"/>
                    </a:lnTo>
                    <a:lnTo>
                      <a:pt x="842" y="301"/>
                    </a:lnTo>
                    <a:lnTo>
                      <a:pt x="851" y="300"/>
                    </a:lnTo>
                    <a:lnTo>
                      <a:pt x="854" y="309"/>
                    </a:lnTo>
                    <a:lnTo>
                      <a:pt x="852" y="332"/>
                    </a:lnTo>
                    <a:lnTo>
                      <a:pt x="831" y="385"/>
                    </a:lnTo>
                    <a:lnTo>
                      <a:pt x="821" y="398"/>
                    </a:lnTo>
                    <a:lnTo>
                      <a:pt x="815" y="415"/>
                    </a:lnTo>
                    <a:lnTo>
                      <a:pt x="816" y="427"/>
                    </a:lnTo>
                    <a:lnTo>
                      <a:pt x="798" y="470"/>
                    </a:lnTo>
                    <a:lnTo>
                      <a:pt x="798" y="506"/>
                    </a:lnTo>
                    <a:lnTo>
                      <a:pt x="795" y="533"/>
                    </a:lnTo>
                    <a:lnTo>
                      <a:pt x="777" y="552"/>
                    </a:lnTo>
                    <a:lnTo>
                      <a:pt x="772" y="564"/>
                    </a:lnTo>
                    <a:lnTo>
                      <a:pt x="778" y="593"/>
                    </a:lnTo>
                    <a:lnTo>
                      <a:pt x="779" y="642"/>
                    </a:lnTo>
                    <a:lnTo>
                      <a:pt x="772" y="653"/>
                    </a:lnTo>
                    <a:lnTo>
                      <a:pt x="756" y="703"/>
                    </a:lnTo>
                    <a:lnTo>
                      <a:pt x="765" y="779"/>
                    </a:lnTo>
                    <a:lnTo>
                      <a:pt x="787" y="830"/>
                    </a:lnTo>
                    <a:lnTo>
                      <a:pt x="781" y="839"/>
                    </a:lnTo>
                    <a:lnTo>
                      <a:pt x="785" y="850"/>
                    </a:lnTo>
                    <a:lnTo>
                      <a:pt x="783" y="859"/>
                    </a:lnTo>
                    <a:lnTo>
                      <a:pt x="785" y="881"/>
                    </a:lnTo>
                    <a:lnTo>
                      <a:pt x="362" y="908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17" name="Freeform 105"/>
              <p:cNvSpPr>
                <a:spLocks/>
              </p:cNvSpPr>
              <p:nvPr/>
            </p:nvSpPr>
            <p:spPr bwMode="auto">
              <a:xfrm>
                <a:off x="5971736" y="2596040"/>
                <a:ext cx="647416" cy="1233558"/>
              </a:xfrm>
              <a:custGeom>
                <a:avLst/>
                <a:gdLst>
                  <a:gd name="T0" fmla="*/ 0 w 645"/>
                  <a:gd name="T1" fmla="*/ 0 h 1146"/>
                  <a:gd name="T2" fmla="*/ 0 w 645"/>
                  <a:gd name="T3" fmla="*/ 0 h 1146"/>
                  <a:gd name="T4" fmla="*/ 0 w 645"/>
                  <a:gd name="T5" fmla="*/ 0 h 1146"/>
                  <a:gd name="T6" fmla="*/ 0 w 645"/>
                  <a:gd name="T7" fmla="*/ 0 h 1146"/>
                  <a:gd name="T8" fmla="*/ 0 w 645"/>
                  <a:gd name="T9" fmla="*/ 0 h 1146"/>
                  <a:gd name="T10" fmla="*/ 0 w 645"/>
                  <a:gd name="T11" fmla="*/ 0 h 1146"/>
                  <a:gd name="T12" fmla="*/ 0 w 645"/>
                  <a:gd name="T13" fmla="*/ 0 h 1146"/>
                  <a:gd name="T14" fmla="*/ 0 w 645"/>
                  <a:gd name="T15" fmla="*/ 0 h 1146"/>
                  <a:gd name="T16" fmla="*/ 0 w 645"/>
                  <a:gd name="T17" fmla="*/ 0 h 1146"/>
                  <a:gd name="T18" fmla="*/ 0 w 645"/>
                  <a:gd name="T19" fmla="*/ 0 h 1146"/>
                  <a:gd name="T20" fmla="*/ 0 w 645"/>
                  <a:gd name="T21" fmla="*/ 0 h 1146"/>
                  <a:gd name="T22" fmla="*/ 0 w 645"/>
                  <a:gd name="T23" fmla="*/ 0 h 1146"/>
                  <a:gd name="T24" fmla="*/ 0 w 645"/>
                  <a:gd name="T25" fmla="*/ 0 h 1146"/>
                  <a:gd name="T26" fmla="*/ 0 w 645"/>
                  <a:gd name="T27" fmla="*/ 0 h 1146"/>
                  <a:gd name="T28" fmla="*/ 0 w 645"/>
                  <a:gd name="T29" fmla="*/ 0 h 1146"/>
                  <a:gd name="T30" fmla="*/ 0 w 645"/>
                  <a:gd name="T31" fmla="*/ 0 h 1146"/>
                  <a:gd name="T32" fmla="*/ 0 w 645"/>
                  <a:gd name="T33" fmla="*/ 0 h 1146"/>
                  <a:gd name="T34" fmla="*/ 0 w 645"/>
                  <a:gd name="T35" fmla="*/ 0 h 1146"/>
                  <a:gd name="T36" fmla="*/ 0 w 645"/>
                  <a:gd name="T37" fmla="*/ 0 h 1146"/>
                  <a:gd name="T38" fmla="*/ 0 w 645"/>
                  <a:gd name="T39" fmla="*/ 0 h 1146"/>
                  <a:gd name="T40" fmla="*/ 0 w 645"/>
                  <a:gd name="T41" fmla="*/ 0 h 1146"/>
                  <a:gd name="T42" fmla="*/ 0 w 645"/>
                  <a:gd name="T43" fmla="*/ 0 h 1146"/>
                  <a:gd name="T44" fmla="*/ 0 w 645"/>
                  <a:gd name="T45" fmla="*/ 0 h 1146"/>
                  <a:gd name="T46" fmla="*/ 0 w 645"/>
                  <a:gd name="T47" fmla="*/ 0 h 1146"/>
                  <a:gd name="T48" fmla="*/ 0 w 645"/>
                  <a:gd name="T49" fmla="*/ 0 h 1146"/>
                  <a:gd name="T50" fmla="*/ 0 w 645"/>
                  <a:gd name="T51" fmla="*/ 0 h 1146"/>
                  <a:gd name="T52" fmla="*/ 0 w 645"/>
                  <a:gd name="T53" fmla="*/ 0 h 1146"/>
                  <a:gd name="T54" fmla="*/ 0 w 645"/>
                  <a:gd name="T55" fmla="*/ 0 h 1146"/>
                  <a:gd name="T56" fmla="*/ 0 w 645"/>
                  <a:gd name="T57" fmla="*/ 0 h 1146"/>
                  <a:gd name="T58" fmla="*/ 0 w 645"/>
                  <a:gd name="T59" fmla="*/ 0 h 1146"/>
                  <a:gd name="T60" fmla="*/ 0 w 645"/>
                  <a:gd name="T61" fmla="*/ 0 h 1146"/>
                  <a:gd name="T62" fmla="*/ 0 w 645"/>
                  <a:gd name="T63" fmla="*/ 0 h 1146"/>
                  <a:gd name="T64" fmla="*/ 0 w 645"/>
                  <a:gd name="T65" fmla="*/ 0 h 1146"/>
                  <a:gd name="T66" fmla="*/ 0 w 645"/>
                  <a:gd name="T67" fmla="*/ 0 h 1146"/>
                  <a:gd name="T68" fmla="*/ 0 w 645"/>
                  <a:gd name="T69" fmla="*/ 0 h 1146"/>
                  <a:gd name="T70" fmla="*/ 0 w 645"/>
                  <a:gd name="T71" fmla="*/ 0 h 1146"/>
                  <a:gd name="T72" fmla="*/ 0 w 645"/>
                  <a:gd name="T73" fmla="*/ 0 h 1146"/>
                  <a:gd name="T74" fmla="*/ 0 w 645"/>
                  <a:gd name="T75" fmla="*/ 0 h 1146"/>
                  <a:gd name="T76" fmla="*/ 0 w 645"/>
                  <a:gd name="T77" fmla="*/ 0 h 1146"/>
                  <a:gd name="T78" fmla="*/ 0 w 645"/>
                  <a:gd name="T79" fmla="*/ 0 h 1146"/>
                  <a:gd name="T80" fmla="*/ 0 w 645"/>
                  <a:gd name="T81" fmla="*/ 0 h 1146"/>
                  <a:gd name="T82" fmla="*/ 0 w 645"/>
                  <a:gd name="T83" fmla="*/ 0 h 1146"/>
                  <a:gd name="T84" fmla="*/ 0 w 645"/>
                  <a:gd name="T85" fmla="*/ 0 h 1146"/>
                  <a:gd name="T86" fmla="*/ 0 w 645"/>
                  <a:gd name="T87" fmla="*/ 0 h 1146"/>
                  <a:gd name="T88" fmla="*/ 0 w 645"/>
                  <a:gd name="T89" fmla="*/ 0 h 1146"/>
                  <a:gd name="T90" fmla="*/ 0 w 645"/>
                  <a:gd name="T91" fmla="*/ 0 h 1146"/>
                  <a:gd name="T92" fmla="*/ 0 w 645"/>
                  <a:gd name="T93" fmla="*/ 0 h 1146"/>
                  <a:gd name="T94" fmla="*/ 0 w 645"/>
                  <a:gd name="T95" fmla="*/ 0 h 11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5"/>
                  <a:gd name="T145" fmla="*/ 0 h 1146"/>
                  <a:gd name="T146" fmla="*/ 645 w 645"/>
                  <a:gd name="T147" fmla="*/ 1146 h 11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5" h="1146">
                    <a:moveTo>
                      <a:pt x="531" y="0"/>
                    </a:moveTo>
                    <a:lnTo>
                      <a:pt x="108" y="27"/>
                    </a:lnTo>
                    <a:lnTo>
                      <a:pt x="114" y="39"/>
                    </a:lnTo>
                    <a:lnTo>
                      <a:pt x="145" y="61"/>
                    </a:lnTo>
                    <a:lnTo>
                      <a:pt x="150" y="79"/>
                    </a:lnTo>
                    <a:lnTo>
                      <a:pt x="177" y="97"/>
                    </a:lnTo>
                    <a:lnTo>
                      <a:pt x="189" y="131"/>
                    </a:lnTo>
                    <a:lnTo>
                      <a:pt x="188" y="148"/>
                    </a:lnTo>
                    <a:lnTo>
                      <a:pt x="176" y="170"/>
                    </a:lnTo>
                    <a:lnTo>
                      <a:pt x="167" y="179"/>
                    </a:lnTo>
                    <a:lnTo>
                      <a:pt x="166" y="198"/>
                    </a:lnTo>
                    <a:lnTo>
                      <a:pt x="139" y="228"/>
                    </a:lnTo>
                    <a:lnTo>
                      <a:pt x="114" y="236"/>
                    </a:lnTo>
                    <a:lnTo>
                      <a:pt x="107" y="244"/>
                    </a:lnTo>
                    <a:lnTo>
                      <a:pt x="76" y="245"/>
                    </a:lnTo>
                    <a:lnTo>
                      <a:pt x="61" y="254"/>
                    </a:lnTo>
                    <a:lnTo>
                      <a:pt x="49" y="275"/>
                    </a:lnTo>
                    <a:lnTo>
                      <a:pt x="53" y="293"/>
                    </a:lnTo>
                    <a:lnTo>
                      <a:pt x="71" y="312"/>
                    </a:lnTo>
                    <a:lnTo>
                      <a:pt x="77" y="325"/>
                    </a:lnTo>
                    <a:lnTo>
                      <a:pt x="71" y="356"/>
                    </a:lnTo>
                    <a:lnTo>
                      <a:pt x="48" y="406"/>
                    </a:lnTo>
                    <a:lnTo>
                      <a:pt x="25" y="420"/>
                    </a:lnTo>
                    <a:lnTo>
                      <a:pt x="17" y="436"/>
                    </a:lnTo>
                    <a:lnTo>
                      <a:pt x="19" y="454"/>
                    </a:lnTo>
                    <a:lnTo>
                      <a:pt x="8" y="470"/>
                    </a:lnTo>
                    <a:lnTo>
                      <a:pt x="8" y="479"/>
                    </a:lnTo>
                    <a:lnTo>
                      <a:pt x="0" y="500"/>
                    </a:lnTo>
                    <a:lnTo>
                      <a:pt x="2" y="538"/>
                    </a:lnTo>
                    <a:lnTo>
                      <a:pt x="16" y="573"/>
                    </a:lnTo>
                    <a:lnTo>
                      <a:pt x="17" y="587"/>
                    </a:lnTo>
                    <a:lnTo>
                      <a:pt x="64" y="643"/>
                    </a:lnTo>
                    <a:lnTo>
                      <a:pt x="110" y="678"/>
                    </a:lnTo>
                    <a:lnTo>
                      <a:pt x="123" y="690"/>
                    </a:lnTo>
                    <a:lnTo>
                      <a:pt x="150" y="765"/>
                    </a:lnTo>
                    <a:lnTo>
                      <a:pt x="158" y="772"/>
                    </a:lnTo>
                    <a:lnTo>
                      <a:pt x="174" y="757"/>
                    </a:lnTo>
                    <a:lnTo>
                      <a:pt x="185" y="750"/>
                    </a:lnTo>
                    <a:lnTo>
                      <a:pt x="224" y="770"/>
                    </a:lnTo>
                    <a:lnTo>
                      <a:pt x="230" y="782"/>
                    </a:lnTo>
                    <a:lnTo>
                      <a:pt x="221" y="807"/>
                    </a:lnTo>
                    <a:lnTo>
                      <a:pt x="226" y="836"/>
                    </a:lnTo>
                    <a:lnTo>
                      <a:pt x="197" y="871"/>
                    </a:lnTo>
                    <a:lnTo>
                      <a:pt x="190" y="883"/>
                    </a:lnTo>
                    <a:lnTo>
                      <a:pt x="201" y="906"/>
                    </a:lnTo>
                    <a:lnTo>
                      <a:pt x="228" y="933"/>
                    </a:lnTo>
                    <a:lnTo>
                      <a:pt x="273" y="960"/>
                    </a:lnTo>
                    <a:lnTo>
                      <a:pt x="296" y="968"/>
                    </a:lnTo>
                    <a:lnTo>
                      <a:pt x="341" y="1009"/>
                    </a:lnTo>
                    <a:lnTo>
                      <a:pt x="350" y="1043"/>
                    </a:lnTo>
                    <a:lnTo>
                      <a:pt x="365" y="1062"/>
                    </a:lnTo>
                    <a:lnTo>
                      <a:pt x="364" y="1070"/>
                    </a:lnTo>
                    <a:lnTo>
                      <a:pt x="352" y="1083"/>
                    </a:lnTo>
                    <a:lnTo>
                      <a:pt x="350" y="1091"/>
                    </a:lnTo>
                    <a:lnTo>
                      <a:pt x="385" y="1146"/>
                    </a:lnTo>
                    <a:lnTo>
                      <a:pt x="390" y="1144"/>
                    </a:lnTo>
                    <a:lnTo>
                      <a:pt x="391" y="1134"/>
                    </a:lnTo>
                    <a:lnTo>
                      <a:pt x="403" y="1134"/>
                    </a:lnTo>
                    <a:lnTo>
                      <a:pt x="406" y="1139"/>
                    </a:lnTo>
                    <a:lnTo>
                      <a:pt x="416" y="1104"/>
                    </a:lnTo>
                    <a:lnTo>
                      <a:pt x="436" y="1094"/>
                    </a:lnTo>
                    <a:lnTo>
                      <a:pt x="463" y="1099"/>
                    </a:lnTo>
                    <a:lnTo>
                      <a:pt x="483" y="1109"/>
                    </a:lnTo>
                    <a:lnTo>
                      <a:pt x="502" y="1123"/>
                    </a:lnTo>
                    <a:lnTo>
                      <a:pt x="524" y="1114"/>
                    </a:lnTo>
                    <a:lnTo>
                      <a:pt x="515" y="1072"/>
                    </a:lnTo>
                    <a:lnTo>
                      <a:pt x="512" y="1049"/>
                    </a:lnTo>
                    <a:lnTo>
                      <a:pt x="526" y="1042"/>
                    </a:lnTo>
                    <a:lnTo>
                      <a:pt x="576" y="1028"/>
                    </a:lnTo>
                    <a:lnTo>
                      <a:pt x="579" y="1024"/>
                    </a:lnTo>
                    <a:lnTo>
                      <a:pt x="564" y="1004"/>
                    </a:lnTo>
                    <a:lnTo>
                      <a:pt x="562" y="997"/>
                    </a:lnTo>
                    <a:lnTo>
                      <a:pt x="568" y="993"/>
                    </a:lnTo>
                    <a:lnTo>
                      <a:pt x="571" y="977"/>
                    </a:lnTo>
                    <a:lnTo>
                      <a:pt x="578" y="967"/>
                    </a:lnTo>
                    <a:lnTo>
                      <a:pt x="575" y="963"/>
                    </a:lnTo>
                    <a:lnTo>
                      <a:pt x="574" y="956"/>
                    </a:lnTo>
                    <a:lnTo>
                      <a:pt x="574" y="947"/>
                    </a:lnTo>
                    <a:lnTo>
                      <a:pt x="583" y="911"/>
                    </a:lnTo>
                    <a:lnTo>
                      <a:pt x="583" y="880"/>
                    </a:lnTo>
                    <a:lnTo>
                      <a:pt x="607" y="857"/>
                    </a:lnTo>
                    <a:lnTo>
                      <a:pt x="622" y="823"/>
                    </a:lnTo>
                    <a:lnTo>
                      <a:pt x="623" y="811"/>
                    </a:lnTo>
                    <a:lnTo>
                      <a:pt x="645" y="770"/>
                    </a:lnTo>
                    <a:lnTo>
                      <a:pt x="639" y="727"/>
                    </a:lnTo>
                    <a:lnTo>
                      <a:pt x="621" y="690"/>
                    </a:lnTo>
                    <a:lnTo>
                      <a:pt x="625" y="664"/>
                    </a:lnTo>
                    <a:lnTo>
                      <a:pt x="623" y="647"/>
                    </a:lnTo>
                    <a:lnTo>
                      <a:pt x="630" y="638"/>
                    </a:lnTo>
                    <a:lnTo>
                      <a:pt x="588" y="154"/>
                    </a:lnTo>
                    <a:lnTo>
                      <a:pt x="580" y="148"/>
                    </a:lnTo>
                    <a:lnTo>
                      <a:pt x="575" y="137"/>
                    </a:lnTo>
                    <a:lnTo>
                      <a:pt x="565" y="93"/>
                    </a:lnTo>
                    <a:lnTo>
                      <a:pt x="559" y="79"/>
                    </a:lnTo>
                    <a:lnTo>
                      <a:pt x="545" y="65"/>
                    </a:lnTo>
                    <a:lnTo>
                      <a:pt x="531" y="37"/>
                    </a:lnTo>
                    <a:lnTo>
                      <a:pt x="53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18" name="Freeform 106"/>
              <p:cNvSpPr>
                <a:spLocks/>
              </p:cNvSpPr>
              <p:nvPr/>
            </p:nvSpPr>
            <p:spPr bwMode="auto">
              <a:xfrm>
                <a:off x="5971736" y="2596040"/>
                <a:ext cx="647416" cy="1233558"/>
              </a:xfrm>
              <a:custGeom>
                <a:avLst/>
                <a:gdLst>
                  <a:gd name="T0" fmla="*/ 0 w 645"/>
                  <a:gd name="T1" fmla="*/ 0 h 1146"/>
                  <a:gd name="T2" fmla="*/ 0 w 645"/>
                  <a:gd name="T3" fmla="*/ 0 h 1146"/>
                  <a:gd name="T4" fmla="*/ 0 w 645"/>
                  <a:gd name="T5" fmla="*/ 0 h 1146"/>
                  <a:gd name="T6" fmla="*/ 0 w 645"/>
                  <a:gd name="T7" fmla="*/ 0 h 1146"/>
                  <a:gd name="T8" fmla="*/ 0 w 645"/>
                  <a:gd name="T9" fmla="*/ 0 h 1146"/>
                  <a:gd name="T10" fmla="*/ 0 w 645"/>
                  <a:gd name="T11" fmla="*/ 0 h 1146"/>
                  <a:gd name="T12" fmla="*/ 0 w 645"/>
                  <a:gd name="T13" fmla="*/ 0 h 1146"/>
                  <a:gd name="T14" fmla="*/ 0 w 645"/>
                  <a:gd name="T15" fmla="*/ 0 h 1146"/>
                  <a:gd name="T16" fmla="*/ 0 w 645"/>
                  <a:gd name="T17" fmla="*/ 0 h 1146"/>
                  <a:gd name="T18" fmla="*/ 0 w 645"/>
                  <a:gd name="T19" fmla="*/ 0 h 1146"/>
                  <a:gd name="T20" fmla="*/ 0 w 645"/>
                  <a:gd name="T21" fmla="*/ 0 h 1146"/>
                  <a:gd name="T22" fmla="*/ 0 w 645"/>
                  <a:gd name="T23" fmla="*/ 0 h 1146"/>
                  <a:gd name="T24" fmla="*/ 0 w 645"/>
                  <a:gd name="T25" fmla="*/ 0 h 1146"/>
                  <a:gd name="T26" fmla="*/ 0 w 645"/>
                  <a:gd name="T27" fmla="*/ 0 h 1146"/>
                  <a:gd name="T28" fmla="*/ 0 w 645"/>
                  <a:gd name="T29" fmla="*/ 0 h 1146"/>
                  <a:gd name="T30" fmla="*/ 0 w 645"/>
                  <a:gd name="T31" fmla="*/ 0 h 1146"/>
                  <a:gd name="T32" fmla="*/ 0 w 645"/>
                  <a:gd name="T33" fmla="*/ 0 h 1146"/>
                  <a:gd name="T34" fmla="*/ 0 w 645"/>
                  <a:gd name="T35" fmla="*/ 0 h 1146"/>
                  <a:gd name="T36" fmla="*/ 0 w 645"/>
                  <a:gd name="T37" fmla="*/ 0 h 1146"/>
                  <a:gd name="T38" fmla="*/ 0 w 645"/>
                  <a:gd name="T39" fmla="*/ 0 h 1146"/>
                  <a:gd name="T40" fmla="*/ 0 w 645"/>
                  <a:gd name="T41" fmla="*/ 0 h 1146"/>
                  <a:gd name="T42" fmla="*/ 0 w 645"/>
                  <a:gd name="T43" fmla="*/ 0 h 1146"/>
                  <a:gd name="T44" fmla="*/ 0 w 645"/>
                  <a:gd name="T45" fmla="*/ 0 h 1146"/>
                  <a:gd name="T46" fmla="*/ 0 w 645"/>
                  <a:gd name="T47" fmla="*/ 0 h 1146"/>
                  <a:gd name="T48" fmla="*/ 0 w 645"/>
                  <a:gd name="T49" fmla="*/ 0 h 1146"/>
                  <a:gd name="T50" fmla="*/ 0 w 645"/>
                  <a:gd name="T51" fmla="*/ 0 h 1146"/>
                  <a:gd name="T52" fmla="*/ 0 w 645"/>
                  <a:gd name="T53" fmla="*/ 0 h 1146"/>
                  <a:gd name="T54" fmla="*/ 0 w 645"/>
                  <a:gd name="T55" fmla="*/ 0 h 1146"/>
                  <a:gd name="T56" fmla="*/ 0 w 645"/>
                  <a:gd name="T57" fmla="*/ 0 h 1146"/>
                  <a:gd name="T58" fmla="*/ 0 w 645"/>
                  <a:gd name="T59" fmla="*/ 0 h 1146"/>
                  <a:gd name="T60" fmla="*/ 0 w 645"/>
                  <a:gd name="T61" fmla="*/ 0 h 1146"/>
                  <a:gd name="T62" fmla="*/ 0 w 645"/>
                  <a:gd name="T63" fmla="*/ 0 h 1146"/>
                  <a:gd name="T64" fmla="*/ 0 w 645"/>
                  <a:gd name="T65" fmla="*/ 0 h 1146"/>
                  <a:gd name="T66" fmla="*/ 0 w 645"/>
                  <a:gd name="T67" fmla="*/ 0 h 1146"/>
                  <a:gd name="T68" fmla="*/ 0 w 645"/>
                  <a:gd name="T69" fmla="*/ 0 h 1146"/>
                  <a:gd name="T70" fmla="*/ 0 w 645"/>
                  <a:gd name="T71" fmla="*/ 0 h 1146"/>
                  <a:gd name="T72" fmla="*/ 0 w 645"/>
                  <a:gd name="T73" fmla="*/ 0 h 1146"/>
                  <a:gd name="T74" fmla="*/ 0 w 645"/>
                  <a:gd name="T75" fmla="*/ 0 h 1146"/>
                  <a:gd name="T76" fmla="*/ 0 w 645"/>
                  <a:gd name="T77" fmla="*/ 0 h 1146"/>
                  <a:gd name="T78" fmla="*/ 0 w 645"/>
                  <a:gd name="T79" fmla="*/ 0 h 1146"/>
                  <a:gd name="T80" fmla="*/ 0 w 645"/>
                  <a:gd name="T81" fmla="*/ 0 h 1146"/>
                  <a:gd name="T82" fmla="*/ 0 w 645"/>
                  <a:gd name="T83" fmla="*/ 0 h 1146"/>
                  <a:gd name="T84" fmla="*/ 0 w 645"/>
                  <a:gd name="T85" fmla="*/ 0 h 1146"/>
                  <a:gd name="T86" fmla="*/ 0 w 645"/>
                  <a:gd name="T87" fmla="*/ 0 h 1146"/>
                  <a:gd name="T88" fmla="*/ 0 w 645"/>
                  <a:gd name="T89" fmla="*/ 0 h 1146"/>
                  <a:gd name="T90" fmla="*/ 0 w 645"/>
                  <a:gd name="T91" fmla="*/ 0 h 1146"/>
                  <a:gd name="T92" fmla="*/ 0 w 645"/>
                  <a:gd name="T93" fmla="*/ 0 h 1146"/>
                  <a:gd name="T94" fmla="*/ 0 w 645"/>
                  <a:gd name="T95" fmla="*/ 0 h 114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5"/>
                  <a:gd name="T145" fmla="*/ 0 h 1146"/>
                  <a:gd name="T146" fmla="*/ 645 w 645"/>
                  <a:gd name="T147" fmla="*/ 1146 h 114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5" h="1146">
                    <a:moveTo>
                      <a:pt x="531" y="0"/>
                    </a:moveTo>
                    <a:lnTo>
                      <a:pt x="108" y="27"/>
                    </a:lnTo>
                    <a:lnTo>
                      <a:pt x="114" y="39"/>
                    </a:lnTo>
                    <a:lnTo>
                      <a:pt x="145" y="61"/>
                    </a:lnTo>
                    <a:lnTo>
                      <a:pt x="150" y="79"/>
                    </a:lnTo>
                    <a:lnTo>
                      <a:pt x="177" y="97"/>
                    </a:lnTo>
                    <a:lnTo>
                      <a:pt x="189" y="131"/>
                    </a:lnTo>
                    <a:lnTo>
                      <a:pt x="188" y="148"/>
                    </a:lnTo>
                    <a:lnTo>
                      <a:pt x="176" y="170"/>
                    </a:lnTo>
                    <a:lnTo>
                      <a:pt x="167" y="179"/>
                    </a:lnTo>
                    <a:lnTo>
                      <a:pt x="166" y="198"/>
                    </a:lnTo>
                    <a:lnTo>
                      <a:pt x="139" y="228"/>
                    </a:lnTo>
                    <a:lnTo>
                      <a:pt x="114" y="236"/>
                    </a:lnTo>
                    <a:lnTo>
                      <a:pt x="107" y="244"/>
                    </a:lnTo>
                    <a:lnTo>
                      <a:pt x="76" y="245"/>
                    </a:lnTo>
                    <a:lnTo>
                      <a:pt x="61" y="254"/>
                    </a:lnTo>
                    <a:lnTo>
                      <a:pt x="49" y="275"/>
                    </a:lnTo>
                    <a:lnTo>
                      <a:pt x="53" y="293"/>
                    </a:lnTo>
                    <a:lnTo>
                      <a:pt x="71" y="312"/>
                    </a:lnTo>
                    <a:lnTo>
                      <a:pt x="77" y="325"/>
                    </a:lnTo>
                    <a:lnTo>
                      <a:pt x="71" y="356"/>
                    </a:lnTo>
                    <a:lnTo>
                      <a:pt x="48" y="406"/>
                    </a:lnTo>
                    <a:lnTo>
                      <a:pt x="25" y="420"/>
                    </a:lnTo>
                    <a:lnTo>
                      <a:pt x="17" y="436"/>
                    </a:lnTo>
                    <a:lnTo>
                      <a:pt x="19" y="454"/>
                    </a:lnTo>
                    <a:lnTo>
                      <a:pt x="8" y="470"/>
                    </a:lnTo>
                    <a:lnTo>
                      <a:pt x="8" y="479"/>
                    </a:lnTo>
                    <a:lnTo>
                      <a:pt x="0" y="500"/>
                    </a:lnTo>
                    <a:lnTo>
                      <a:pt x="2" y="538"/>
                    </a:lnTo>
                    <a:lnTo>
                      <a:pt x="16" y="573"/>
                    </a:lnTo>
                    <a:lnTo>
                      <a:pt x="17" y="587"/>
                    </a:lnTo>
                    <a:lnTo>
                      <a:pt x="64" y="643"/>
                    </a:lnTo>
                    <a:lnTo>
                      <a:pt x="110" y="678"/>
                    </a:lnTo>
                    <a:lnTo>
                      <a:pt x="123" y="690"/>
                    </a:lnTo>
                    <a:lnTo>
                      <a:pt x="150" y="765"/>
                    </a:lnTo>
                    <a:lnTo>
                      <a:pt x="158" y="772"/>
                    </a:lnTo>
                    <a:lnTo>
                      <a:pt x="174" y="757"/>
                    </a:lnTo>
                    <a:lnTo>
                      <a:pt x="185" y="750"/>
                    </a:lnTo>
                    <a:lnTo>
                      <a:pt x="224" y="770"/>
                    </a:lnTo>
                    <a:lnTo>
                      <a:pt x="230" y="782"/>
                    </a:lnTo>
                    <a:lnTo>
                      <a:pt x="221" y="807"/>
                    </a:lnTo>
                    <a:lnTo>
                      <a:pt x="226" y="836"/>
                    </a:lnTo>
                    <a:lnTo>
                      <a:pt x="197" y="871"/>
                    </a:lnTo>
                    <a:lnTo>
                      <a:pt x="190" y="883"/>
                    </a:lnTo>
                    <a:lnTo>
                      <a:pt x="201" y="906"/>
                    </a:lnTo>
                    <a:lnTo>
                      <a:pt x="228" y="933"/>
                    </a:lnTo>
                    <a:lnTo>
                      <a:pt x="273" y="960"/>
                    </a:lnTo>
                    <a:lnTo>
                      <a:pt x="296" y="968"/>
                    </a:lnTo>
                    <a:lnTo>
                      <a:pt x="341" y="1009"/>
                    </a:lnTo>
                    <a:lnTo>
                      <a:pt x="350" y="1043"/>
                    </a:lnTo>
                    <a:lnTo>
                      <a:pt x="365" y="1062"/>
                    </a:lnTo>
                    <a:lnTo>
                      <a:pt x="364" y="1070"/>
                    </a:lnTo>
                    <a:lnTo>
                      <a:pt x="352" y="1083"/>
                    </a:lnTo>
                    <a:lnTo>
                      <a:pt x="350" y="1091"/>
                    </a:lnTo>
                    <a:lnTo>
                      <a:pt x="385" y="1146"/>
                    </a:lnTo>
                    <a:lnTo>
                      <a:pt x="390" y="1144"/>
                    </a:lnTo>
                    <a:lnTo>
                      <a:pt x="391" y="1134"/>
                    </a:lnTo>
                    <a:lnTo>
                      <a:pt x="403" y="1134"/>
                    </a:lnTo>
                    <a:lnTo>
                      <a:pt x="406" y="1139"/>
                    </a:lnTo>
                    <a:lnTo>
                      <a:pt x="416" y="1104"/>
                    </a:lnTo>
                    <a:lnTo>
                      <a:pt x="436" y="1094"/>
                    </a:lnTo>
                    <a:lnTo>
                      <a:pt x="463" y="1099"/>
                    </a:lnTo>
                    <a:lnTo>
                      <a:pt x="483" y="1109"/>
                    </a:lnTo>
                    <a:lnTo>
                      <a:pt x="502" y="1123"/>
                    </a:lnTo>
                    <a:lnTo>
                      <a:pt x="524" y="1114"/>
                    </a:lnTo>
                    <a:lnTo>
                      <a:pt x="515" y="1072"/>
                    </a:lnTo>
                    <a:lnTo>
                      <a:pt x="512" y="1049"/>
                    </a:lnTo>
                    <a:lnTo>
                      <a:pt x="526" y="1042"/>
                    </a:lnTo>
                    <a:lnTo>
                      <a:pt x="576" y="1028"/>
                    </a:lnTo>
                    <a:lnTo>
                      <a:pt x="579" y="1024"/>
                    </a:lnTo>
                    <a:lnTo>
                      <a:pt x="564" y="1004"/>
                    </a:lnTo>
                    <a:lnTo>
                      <a:pt x="562" y="997"/>
                    </a:lnTo>
                    <a:lnTo>
                      <a:pt x="568" y="993"/>
                    </a:lnTo>
                    <a:lnTo>
                      <a:pt x="571" y="977"/>
                    </a:lnTo>
                    <a:lnTo>
                      <a:pt x="578" y="967"/>
                    </a:lnTo>
                    <a:lnTo>
                      <a:pt x="575" y="963"/>
                    </a:lnTo>
                    <a:lnTo>
                      <a:pt x="574" y="956"/>
                    </a:lnTo>
                    <a:lnTo>
                      <a:pt x="574" y="947"/>
                    </a:lnTo>
                    <a:lnTo>
                      <a:pt x="583" y="911"/>
                    </a:lnTo>
                    <a:lnTo>
                      <a:pt x="583" y="880"/>
                    </a:lnTo>
                    <a:lnTo>
                      <a:pt x="607" y="857"/>
                    </a:lnTo>
                    <a:lnTo>
                      <a:pt x="622" y="823"/>
                    </a:lnTo>
                    <a:lnTo>
                      <a:pt x="623" y="811"/>
                    </a:lnTo>
                    <a:lnTo>
                      <a:pt x="645" y="770"/>
                    </a:lnTo>
                    <a:lnTo>
                      <a:pt x="639" y="727"/>
                    </a:lnTo>
                    <a:lnTo>
                      <a:pt x="621" y="690"/>
                    </a:lnTo>
                    <a:lnTo>
                      <a:pt x="625" y="664"/>
                    </a:lnTo>
                    <a:lnTo>
                      <a:pt x="623" y="647"/>
                    </a:lnTo>
                    <a:lnTo>
                      <a:pt x="630" y="638"/>
                    </a:lnTo>
                    <a:lnTo>
                      <a:pt x="588" y="154"/>
                    </a:lnTo>
                    <a:lnTo>
                      <a:pt x="580" y="148"/>
                    </a:lnTo>
                    <a:lnTo>
                      <a:pt x="575" y="137"/>
                    </a:lnTo>
                    <a:lnTo>
                      <a:pt x="565" y="93"/>
                    </a:lnTo>
                    <a:lnTo>
                      <a:pt x="559" y="79"/>
                    </a:lnTo>
                    <a:lnTo>
                      <a:pt x="545" y="65"/>
                    </a:lnTo>
                    <a:lnTo>
                      <a:pt x="531" y="37"/>
                    </a:lnTo>
                    <a:lnTo>
                      <a:pt x="531" y="0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19" name="Freeform 107"/>
              <p:cNvSpPr>
                <a:spLocks/>
              </p:cNvSpPr>
              <p:nvPr/>
            </p:nvSpPr>
            <p:spPr bwMode="auto">
              <a:xfrm>
                <a:off x="6660520" y="1817301"/>
                <a:ext cx="632937" cy="931824"/>
              </a:xfrm>
              <a:custGeom>
                <a:avLst/>
                <a:gdLst>
                  <a:gd name="T0" fmla="*/ 0 w 629"/>
                  <a:gd name="T1" fmla="*/ 0 h 862"/>
                  <a:gd name="T2" fmla="*/ 0 w 629"/>
                  <a:gd name="T3" fmla="*/ 0 h 862"/>
                  <a:gd name="T4" fmla="*/ 0 w 629"/>
                  <a:gd name="T5" fmla="*/ 0 h 862"/>
                  <a:gd name="T6" fmla="*/ 0 w 629"/>
                  <a:gd name="T7" fmla="*/ 0 h 862"/>
                  <a:gd name="T8" fmla="*/ 0 w 629"/>
                  <a:gd name="T9" fmla="*/ 0 h 862"/>
                  <a:gd name="T10" fmla="*/ 0 w 629"/>
                  <a:gd name="T11" fmla="*/ 0 h 862"/>
                  <a:gd name="T12" fmla="*/ 0 w 629"/>
                  <a:gd name="T13" fmla="*/ 0 h 862"/>
                  <a:gd name="T14" fmla="*/ 0 w 629"/>
                  <a:gd name="T15" fmla="*/ 0 h 862"/>
                  <a:gd name="T16" fmla="*/ 0 w 629"/>
                  <a:gd name="T17" fmla="*/ 0 h 862"/>
                  <a:gd name="T18" fmla="*/ 0 w 629"/>
                  <a:gd name="T19" fmla="*/ 0 h 862"/>
                  <a:gd name="T20" fmla="*/ 0 w 629"/>
                  <a:gd name="T21" fmla="*/ 0 h 862"/>
                  <a:gd name="T22" fmla="*/ 0 w 629"/>
                  <a:gd name="T23" fmla="*/ 0 h 862"/>
                  <a:gd name="T24" fmla="*/ 0 w 629"/>
                  <a:gd name="T25" fmla="*/ 0 h 862"/>
                  <a:gd name="T26" fmla="*/ 0 w 629"/>
                  <a:gd name="T27" fmla="*/ 0 h 862"/>
                  <a:gd name="T28" fmla="*/ 0 w 629"/>
                  <a:gd name="T29" fmla="*/ 0 h 862"/>
                  <a:gd name="T30" fmla="*/ 0 w 629"/>
                  <a:gd name="T31" fmla="*/ 0 h 862"/>
                  <a:gd name="T32" fmla="*/ 0 w 629"/>
                  <a:gd name="T33" fmla="*/ 0 h 862"/>
                  <a:gd name="T34" fmla="*/ 0 w 629"/>
                  <a:gd name="T35" fmla="*/ 0 h 862"/>
                  <a:gd name="T36" fmla="*/ 0 w 629"/>
                  <a:gd name="T37" fmla="*/ 0 h 862"/>
                  <a:gd name="T38" fmla="*/ 0 w 629"/>
                  <a:gd name="T39" fmla="*/ 0 h 862"/>
                  <a:gd name="T40" fmla="*/ 0 w 629"/>
                  <a:gd name="T41" fmla="*/ 0 h 862"/>
                  <a:gd name="T42" fmla="*/ 0 w 629"/>
                  <a:gd name="T43" fmla="*/ 0 h 862"/>
                  <a:gd name="T44" fmla="*/ 0 w 629"/>
                  <a:gd name="T45" fmla="*/ 0 h 862"/>
                  <a:gd name="T46" fmla="*/ 0 w 629"/>
                  <a:gd name="T47" fmla="*/ 0 h 862"/>
                  <a:gd name="T48" fmla="*/ 0 w 629"/>
                  <a:gd name="T49" fmla="*/ 0 h 862"/>
                  <a:gd name="T50" fmla="*/ 0 w 629"/>
                  <a:gd name="T51" fmla="*/ 0 h 862"/>
                  <a:gd name="T52" fmla="*/ 0 w 629"/>
                  <a:gd name="T53" fmla="*/ 0 h 862"/>
                  <a:gd name="T54" fmla="*/ 0 w 629"/>
                  <a:gd name="T55" fmla="*/ 0 h 862"/>
                  <a:gd name="T56" fmla="*/ 0 w 629"/>
                  <a:gd name="T57" fmla="*/ 0 h 862"/>
                  <a:gd name="T58" fmla="*/ 0 w 629"/>
                  <a:gd name="T59" fmla="*/ 0 h 862"/>
                  <a:gd name="T60" fmla="*/ 0 w 629"/>
                  <a:gd name="T61" fmla="*/ 0 h 862"/>
                  <a:gd name="T62" fmla="*/ 0 w 629"/>
                  <a:gd name="T63" fmla="*/ 0 h 862"/>
                  <a:gd name="T64" fmla="*/ 0 w 629"/>
                  <a:gd name="T65" fmla="*/ 0 h 862"/>
                  <a:gd name="T66" fmla="*/ 0 w 629"/>
                  <a:gd name="T67" fmla="*/ 0 h 862"/>
                  <a:gd name="T68" fmla="*/ 0 w 629"/>
                  <a:gd name="T69" fmla="*/ 0 h 862"/>
                  <a:gd name="T70" fmla="*/ 0 w 629"/>
                  <a:gd name="T71" fmla="*/ 0 h 862"/>
                  <a:gd name="T72" fmla="*/ 0 w 629"/>
                  <a:gd name="T73" fmla="*/ 0 h 862"/>
                  <a:gd name="T74" fmla="*/ 0 w 629"/>
                  <a:gd name="T75" fmla="*/ 0 h 862"/>
                  <a:gd name="T76" fmla="*/ 0 w 629"/>
                  <a:gd name="T77" fmla="*/ 0 h 862"/>
                  <a:gd name="T78" fmla="*/ 0 w 629"/>
                  <a:gd name="T79" fmla="*/ 0 h 862"/>
                  <a:gd name="T80" fmla="*/ 0 w 629"/>
                  <a:gd name="T81" fmla="*/ 0 h 862"/>
                  <a:gd name="T82" fmla="*/ 0 w 629"/>
                  <a:gd name="T83" fmla="*/ 0 h 862"/>
                  <a:gd name="T84" fmla="*/ 0 w 629"/>
                  <a:gd name="T85" fmla="*/ 0 h 862"/>
                  <a:gd name="T86" fmla="*/ 0 w 629"/>
                  <a:gd name="T87" fmla="*/ 0 h 862"/>
                  <a:gd name="T88" fmla="*/ 0 w 629"/>
                  <a:gd name="T89" fmla="*/ 0 h 862"/>
                  <a:gd name="T90" fmla="*/ 0 w 629"/>
                  <a:gd name="T91" fmla="*/ 0 h 862"/>
                  <a:gd name="T92" fmla="*/ 0 w 629"/>
                  <a:gd name="T93" fmla="*/ 0 h 862"/>
                  <a:gd name="T94" fmla="*/ 0 w 629"/>
                  <a:gd name="T95" fmla="*/ 0 h 862"/>
                  <a:gd name="T96" fmla="*/ 0 w 629"/>
                  <a:gd name="T97" fmla="*/ 0 h 862"/>
                  <a:gd name="T98" fmla="*/ 0 w 629"/>
                  <a:gd name="T99" fmla="*/ 0 h 862"/>
                  <a:gd name="T100" fmla="*/ 0 w 629"/>
                  <a:gd name="T101" fmla="*/ 0 h 862"/>
                  <a:gd name="T102" fmla="*/ 0 w 629"/>
                  <a:gd name="T103" fmla="*/ 0 h 862"/>
                  <a:gd name="T104" fmla="*/ 0 w 629"/>
                  <a:gd name="T105" fmla="*/ 0 h 862"/>
                  <a:gd name="T106" fmla="*/ 0 w 629"/>
                  <a:gd name="T107" fmla="*/ 0 h 8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862"/>
                  <a:gd name="T164" fmla="*/ 629 w 629"/>
                  <a:gd name="T165" fmla="*/ 862 h 8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862">
                    <a:moveTo>
                      <a:pt x="0" y="862"/>
                    </a:moveTo>
                    <a:lnTo>
                      <a:pt x="315" y="824"/>
                    </a:lnTo>
                    <a:lnTo>
                      <a:pt x="316" y="833"/>
                    </a:lnTo>
                    <a:lnTo>
                      <a:pt x="514" y="806"/>
                    </a:lnTo>
                    <a:lnTo>
                      <a:pt x="516" y="797"/>
                    </a:lnTo>
                    <a:lnTo>
                      <a:pt x="539" y="749"/>
                    </a:lnTo>
                    <a:lnTo>
                      <a:pt x="549" y="737"/>
                    </a:lnTo>
                    <a:lnTo>
                      <a:pt x="547" y="706"/>
                    </a:lnTo>
                    <a:lnTo>
                      <a:pt x="557" y="678"/>
                    </a:lnTo>
                    <a:lnTo>
                      <a:pt x="582" y="658"/>
                    </a:lnTo>
                    <a:lnTo>
                      <a:pt x="582" y="632"/>
                    </a:lnTo>
                    <a:lnTo>
                      <a:pt x="586" y="626"/>
                    </a:lnTo>
                    <a:lnTo>
                      <a:pt x="588" y="612"/>
                    </a:lnTo>
                    <a:lnTo>
                      <a:pt x="602" y="600"/>
                    </a:lnTo>
                    <a:lnTo>
                      <a:pt x="609" y="613"/>
                    </a:lnTo>
                    <a:lnTo>
                      <a:pt x="613" y="615"/>
                    </a:lnTo>
                    <a:lnTo>
                      <a:pt x="622" y="610"/>
                    </a:lnTo>
                    <a:lnTo>
                      <a:pt x="627" y="602"/>
                    </a:lnTo>
                    <a:lnTo>
                      <a:pt x="629" y="588"/>
                    </a:lnTo>
                    <a:lnTo>
                      <a:pt x="625" y="562"/>
                    </a:lnTo>
                    <a:lnTo>
                      <a:pt x="629" y="526"/>
                    </a:lnTo>
                    <a:lnTo>
                      <a:pt x="619" y="503"/>
                    </a:lnTo>
                    <a:lnTo>
                      <a:pt x="613" y="453"/>
                    </a:lnTo>
                    <a:lnTo>
                      <a:pt x="567" y="338"/>
                    </a:lnTo>
                    <a:lnTo>
                      <a:pt x="523" y="324"/>
                    </a:lnTo>
                    <a:lnTo>
                      <a:pt x="506" y="336"/>
                    </a:lnTo>
                    <a:lnTo>
                      <a:pt x="485" y="355"/>
                    </a:lnTo>
                    <a:lnTo>
                      <a:pt x="432" y="434"/>
                    </a:lnTo>
                    <a:lnTo>
                      <a:pt x="425" y="434"/>
                    </a:lnTo>
                    <a:lnTo>
                      <a:pt x="423" y="430"/>
                    </a:lnTo>
                    <a:lnTo>
                      <a:pt x="401" y="422"/>
                    </a:lnTo>
                    <a:lnTo>
                      <a:pt x="394" y="415"/>
                    </a:lnTo>
                    <a:lnTo>
                      <a:pt x="387" y="398"/>
                    </a:lnTo>
                    <a:lnTo>
                      <a:pt x="393" y="366"/>
                    </a:lnTo>
                    <a:lnTo>
                      <a:pt x="403" y="352"/>
                    </a:lnTo>
                    <a:lnTo>
                      <a:pt x="429" y="336"/>
                    </a:lnTo>
                    <a:lnTo>
                      <a:pt x="436" y="322"/>
                    </a:lnTo>
                    <a:lnTo>
                      <a:pt x="436" y="311"/>
                    </a:lnTo>
                    <a:lnTo>
                      <a:pt x="440" y="297"/>
                    </a:lnTo>
                    <a:lnTo>
                      <a:pt x="452" y="289"/>
                    </a:lnTo>
                    <a:lnTo>
                      <a:pt x="463" y="264"/>
                    </a:lnTo>
                    <a:lnTo>
                      <a:pt x="463" y="214"/>
                    </a:lnTo>
                    <a:lnTo>
                      <a:pt x="456" y="187"/>
                    </a:lnTo>
                    <a:lnTo>
                      <a:pt x="448" y="173"/>
                    </a:lnTo>
                    <a:lnTo>
                      <a:pt x="432" y="154"/>
                    </a:lnTo>
                    <a:lnTo>
                      <a:pt x="427" y="145"/>
                    </a:lnTo>
                    <a:lnTo>
                      <a:pt x="430" y="132"/>
                    </a:lnTo>
                    <a:lnTo>
                      <a:pt x="448" y="126"/>
                    </a:lnTo>
                    <a:lnTo>
                      <a:pt x="451" y="120"/>
                    </a:lnTo>
                    <a:lnTo>
                      <a:pt x="430" y="82"/>
                    </a:lnTo>
                    <a:lnTo>
                      <a:pt x="413" y="74"/>
                    </a:lnTo>
                    <a:lnTo>
                      <a:pt x="361" y="54"/>
                    </a:lnTo>
                    <a:lnTo>
                      <a:pt x="322" y="46"/>
                    </a:lnTo>
                    <a:lnTo>
                      <a:pt x="309" y="32"/>
                    </a:lnTo>
                    <a:lnTo>
                      <a:pt x="278" y="24"/>
                    </a:lnTo>
                    <a:lnTo>
                      <a:pt x="250" y="16"/>
                    </a:lnTo>
                    <a:lnTo>
                      <a:pt x="228" y="0"/>
                    </a:lnTo>
                    <a:lnTo>
                      <a:pt x="217" y="12"/>
                    </a:lnTo>
                    <a:lnTo>
                      <a:pt x="201" y="18"/>
                    </a:lnTo>
                    <a:lnTo>
                      <a:pt x="185" y="46"/>
                    </a:lnTo>
                    <a:lnTo>
                      <a:pt x="183" y="70"/>
                    </a:lnTo>
                    <a:lnTo>
                      <a:pt x="187" y="78"/>
                    </a:lnTo>
                    <a:lnTo>
                      <a:pt x="194" y="80"/>
                    </a:lnTo>
                    <a:lnTo>
                      <a:pt x="196" y="88"/>
                    </a:lnTo>
                    <a:lnTo>
                      <a:pt x="190" y="92"/>
                    </a:lnTo>
                    <a:lnTo>
                      <a:pt x="178" y="96"/>
                    </a:lnTo>
                    <a:lnTo>
                      <a:pt x="168" y="103"/>
                    </a:lnTo>
                    <a:lnTo>
                      <a:pt x="156" y="119"/>
                    </a:lnTo>
                    <a:lnTo>
                      <a:pt x="147" y="139"/>
                    </a:lnTo>
                    <a:lnTo>
                      <a:pt x="149" y="161"/>
                    </a:lnTo>
                    <a:lnTo>
                      <a:pt x="153" y="183"/>
                    </a:lnTo>
                    <a:lnTo>
                      <a:pt x="141" y="207"/>
                    </a:lnTo>
                    <a:lnTo>
                      <a:pt x="122" y="215"/>
                    </a:lnTo>
                    <a:lnTo>
                      <a:pt x="119" y="198"/>
                    </a:lnTo>
                    <a:lnTo>
                      <a:pt x="127" y="178"/>
                    </a:lnTo>
                    <a:lnTo>
                      <a:pt x="119" y="156"/>
                    </a:lnTo>
                    <a:lnTo>
                      <a:pt x="124" y="146"/>
                    </a:lnTo>
                    <a:lnTo>
                      <a:pt x="119" y="141"/>
                    </a:lnTo>
                    <a:lnTo>
                      <a:pt x="112" y="146"/>
                    </a:lnTo>
                    <a:lnTo>
                      <a:pt x="103" y="160"/>
                    </a:lnTo>
                    <a:lnTo>
                      <a:pt x="99" y="182"/>
                    </a:lnTo>
                    <a:lnTo>
                      <a:pt x="92" y="192"/>
                    </a:lnTo>
                    <a:lnTo>
                      <a:pt x="82" y="192"/>
                    </a:lnTo>
                    <a:lnTo>
                      <a:pt x="64" y="208"/>
                    </a:lnTo>
                    <a:lnTo>
                      <a:pt x="56" y="223"/>
                    </a:lnTo>
                    <a:lnTo>
                      <a:pt x="54" y="233"/>
                    </a:lnTo>
                    <a:lnTo>
                      <a:pt x="37" y="253"/>
                    </a:lnTo>
                    <a:lnTo>
                      <a:pt x="36" y="285"/>
                    </a:lnTo>
                    <a:lnTo>
                      <a:pt x="35" y="321"/>
                    </a:lnTo>
                    <a:lnTo>
                      <a:pt x="31" y="343"/>
                    </a:lnTo>
                    <a:lnTo>
                      <a:pt x="19" y="370"/>
                    </a:lnTo>
                    <a:lnTo>
                      <a:pt x="8" y="387"/>
                    </a:lnTo>
                    <a:lnTo>
                      <a:pt x="9" y="403"/>
                    </a:lnTo>
                    <a:lnTo>
                      <a:pt x="24" y="449"/>
                    </a:lnTo>
                    <a:lnTo>
                      <a:pt x="16" y="476"/>
                    </a:lnTo>
                    <a:lnTo>
                      <a:pt x="27" y="498"/>
                    </a:lnTo>
                    <a:lnTo>
                      <a:pt x="57" y="559"/>
                    </a:lnTo>
                    <a:lnTo>
                      <a:pt x="77" y="609"/>
                    </a:lnTo>
                    <a:lnTo>
                      <a:pt x="77" y="650"/>
                    </a:lnTo>
                    <a:lnTo>
                      <a:pt x="87" y="660"/>
                    </a:lnTo>
                    <a:lnTo>
                      <a:pt x="87" y="666"/>
                    </a:lnTo>
                    <a:lnTo>
                      <a:pt x="81" y="673"/>
                    </a:lnTo>
                    <a:lnTo>
                      <a:pt x="75" y="716"/>
                    </a:lnTo>
                    <a:lnTo>
                      <a:pt x="68" y="747"/>
                    </a:lnTo>
                    <a:lnTo>
                      <a:pt x="56" y="777"/>
                    </a:lnTo>
                    <a:lnTo>
                      <a:pt x="30" y="836"/>
                    </a:lnTo>
                    <a:lnTo>
                      <a:pt x="8" y="855"/>
                    </a:lnTo>
                    <a:lnTo>
                      <a:pt x="0" y="8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0" name="Freeform 108"/>
              <p:cNvSpPr>
                <a:spLocks/>
              </p:cNvSpPr>
              <p:nvPr/>
            </p:nvSpPr>
            <p:spPr bwMode="auto">
              <a:xfrm>
                <a:off x="6660520" y="1817301"/>
                <a:ext cx="632937" cy="931824"/>
              </a:xfrm>
              <a:custGeom>
                <a:avLst/>
                <a:gdLst>
                  <a:gd name="T0" fmla="*/ 0 w 629"/>
                  <a:gd name="T1" fmla="*/ 0 h 862"/>
                  <a:gd name="T2" fmla="*/ 0 w 629"/>
                  <a:gd name="T3" fmla="*/ 0 h 862"/>
                  <a:gd name="T4" fmla="*/ 0 w 629"/>
                  <a:gd name="T5" fmla="*/ 0 h 862"/>
                  <a:gd name="T6" fmla="*/ 0 w 629"/>
                  <a:gd name="T7" fmla="*/ 0 h 862"/>
                  <a:gd name="T8" fmla="*/ 0 w 629"/>
                  <a:gd name="T9" fmla="*/ 0 h 862"/>
                  <a:gd name="T10" fmla="*/ 0 w 629"/>
                  <a:gd name="T11" fmla="*/ 0 h 862"/>
                  <a:gd name="T12" fmla="*/ 0 w 629"/>
                  <a:gd name="T13" fmla="*/ 0 h 862"/>
                  <a:gd name="T14" fmla="*/ 0 w 629"/>
                  <a:gd name="T15" fmla="*/ 0 h 862"/>
                  <a:gd name="T16" fmla="*/ 0 w 629"/>
                  <a:gd name="T17" fmla="*/ 0 h 862"/>
                  <a:gd name="T18" fmla="*/ 0 w 629"/>
                  <a:gd name="T19" fmla="*/ 0 h 862"/>
                  <a:gd name="T20" fmla="*/ 0 w 629"/>
                  <a:gd name="T21" fmla="*/ 0 h 862"/>
                  <a:gd name="T22" fmla="*/ 0 w 629"/>
                  <a:gd name="T23" fmla="*/ 0 h 862"/>
                  <a:gd name="T24" fmla="*/ 0 w 629"/>
                  <a:gd name="T25" fmla="*/ 0 h 862"/>
                  <a:gd name="T26" fmla="*/ 0 w 629"/>
                  <a:gd name="T27" fmla="*/ 0 h 862"/>
                  <a:gd name="T28" fmla="*/ 0 w 629"/>
                  <a:gd name="T29" fmla="*/ 0 h 862"/>
                  <a:gd name="T30" fmla="*/ 0 w 629"/>
                  <a:gd name="T31" fmla="*/ 0 h 862"/>
                  <a:gd name="T32" fmla="*/ 0 w 629"/>
                  <a:gd name="T33" fmla="*/ 0 h 862"/>
                  <a:gd name="T34" fmla="*/ 0 w 629"/>
                  <a:gd name="T35" fmla="*/ 0 h 862"/>
                  <a:gd name="T36" fmla="*/ 0 w 629"/>
                  <a:gd name="T37" fmla="*/ 0 h 862"/>
                  <a:gd name="T38" fmla="*/ 0 w 629"/>
                  <a:gd name="T39" fmla="*/ 0 h 862"/>
                  <a:gd name="T40" fmla="*/ 0 w 629"/>
                  <a:gd name="T41" fmla="*/ 0 h 862"/>
                  <a:gd name="T42" fmla="*/ 0 w 629"/>
                  <a:gd name="T43" fmla="*/ 0 h 862"/>
                  <a:gd name="T44" fmla="*/ 0 w 629"/>
                  <a:gd name="T45" fmla="*/ 0 h 862"/>
                  <a:gd name="T46" fmla="*/ 0 w 629"/>
                  <a:gd name="T47" fmla="*/ 0 h 862"/>
                  <a:gd name="T48" fmla="*/ 0 w 629"/>
                  <a:gd name="T49" fmla="*/ 0 h 862"/>
                  <a:gd name="T50" fmla="*/ 0 w 629"/>
                  <a:gd name="T51" fmla="*/ 0 h 862"/>
                  <a:gd name="T52" fmla="*/ 0 w 629"/>
                  <a:gd name="T53" fmla="*/ 0 h 862"/>
                  <a:gd name="T54" fmla="*/ 0 w 629"/>
                  <a:gd name="T55" fmla="*/ 0 h 862"/>
                  <a:gd name="T56" fmla="*/ 0 w 629"/>
                  <a:gd name="T57" fmla="*/ 0 h 862"/>
                  <a:gd name="T58" fmla="*/ 0 w 629"/>
                  <a:gd name="T59" fmla="*/ 0 h 862"/>
                  <a:gd name="T60" fmla="*/ 0 w 629"/>
                  <a:gd name="T61" fmla="*/ 0 h 862"/>
                  <a:gd name="T62" fmla="*/ 0 w 629"/>
                  <a:gd name="T63" fmla="*/ 0 h 862"/>
                  <a:gd name="T64" fmla="*/ 0 w 629"/>
                  <a:gd name="T65" fmla="*/ 0 h 862"/>
                  <a:gd name="T66" fmla="*/ 0 w 629"/>
                  <a:gd name="T67" fmla="*/ 0 h 862"/>
                  <a:gd name="T68" fmla="*/ 0 w 629"/>
                  <a:gd name="T69" fmla="*/ 0 h 862"/>
                  <a:gd name="T70" fmla="*/ 0 w 629"/>
                  <a:gd name="T71" fmla="*/ 0 h 862"/>
                  <a:gd name="T72" fmla="*/ 0 w 629"/>
                  <a:gd name="T73" fmla="*/ 0 h 862"/>
                  <a:gd name="T74" fmla="*/ 0 w 629"/>
                  <a:gd name="T75" fmla="*/ 0 h 862"/>
                  <a:gd name="T76" fmla="*/ 0 w 629"/>
                  <a:gd name="T77" fmla="*/ 0 h 862"/>
                  <a:gd name="T78" fmla="*/ 0 w 629"/>
                  <a:gd name="T79" fmla="*/ 0 h 862"/>
                  <a:gd name="T80" fmla="*/ 0 w 629"/>
                  <a:gd name="T81" fmla="*/ 0 h 862"/>
                  <a:gd name="T82" fmla="*/ 0 w 629"/>
                  <a:gd name="T83" fmla="*/ 0 h 862"/>
                  <a:gd name="T84" fmla="*/ 0 w 629"/>
                  <a:gd name="T85" fmla="*/ 0 h 862"/>
                  <a:gd name="T86" fmla="*/ 0 w 629"/>
                  <a:gd name="T87" fmla="*/ 0 h 862"/>
                  <a:gd name="T88" fmla="*/ 0 w 629"/>
                  <a:gd name="T89" fmla="*/ 0 h 862"/>
                  <a:gd name="T90" fmla="*/ 0 w 629"/>
                  <a:gd name="T91" fmla="*/ 0 h 862"/>
                  <a:gd name="T92" fmla="*/ 0 w 629"/>
                  <a:gd name="T93" fmla="*/ 0 h 862"/>
                  <a:gd name="T94" fmla="*/ 0 w 629"/>
                  <a:gd name="T95" fmla="*/ 0 h 862"/>
                  <a:gd name="T96" fmla="*/ 0 w 629"/>
                  <a:gd name="T97" fmla="*/ 0 h 862"/>
                  <a:gd name="T98" fmla="*/ 0 w 629"/>
                  <a:gd name="T99" fmla="*/ 0 h 862"/>
                  <a:gd name="T100" fmla="*/ 0 w 629"/>
                  <a:gd name="T101" fmla="*/ 0 h 862"/>
                  <a:gd name="T102" fmla="*/ 0 w 629"/>
                  <a:gd name="T103" fmla="*/ 0 h 862"/>
                  <a:gd name="T104" fmla="*/ 0 w 629"/>
                  <a:gd name="T105" fmla="*/ 0 h 862"/>
                  <a:gd name="T106" fmla="*/ 0 w 629"/>
                  <a:gd name="T107" fmla="*/ 0 h 8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862"/>
                  <a:gd name="T164" fmla="*/ 629 w 629"/>
                  <a:gd name="T165" fmla="*/ 862 h 8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862">
                    <a:moveTo>
                      <a:pt x="0" y="862"/>
                    </a:moveTo>
                    <a:lnTo>
                      <a:pt x="315" y="824"/>
                    </a:lnTo>
                    <a:lnTo>
                      <a:pt x="316" y="833"/>
                    </a:lnTo>
                    <a:lnTo>
                      <a:pt x="514" y="806"/>
                    </a:lnTo>
                    <a:lnTo>
                      <a:pt x="516" y="797"/>
                    </a:lnTo>
                    <a:lnTo>
                      <a:pt x="539" y="749"/>
                    </a:lnTo>
                    <a:lnTo>
                      <a:pt x="549" y="737"/>
                    </a:lnTo>
                    <a:lnTo>
                      <a:pt x="547" y="706"/>
                    </a:lnTo>
                    <a:lnTo>
                      <a:pt x="557" y="678"/>
                    </a:lnTo>
                    <a:lnTo>
                      <a:pt x="582" y="658"/>
                    </a:lnTo>
                    <a:lnTo>
                      <a:pt x="582" y="632"/>
                    </a:lnTo>
                    <a:lnTo>
                      <a:pt x="586" y="626"/>
                    </a:lnTo>
                    <a:lnTo>
                      <a:pt x="588" y="612"/>
                    </a:lnTo>
                    <a:lnTo>
                      <a:pt x="602" y="600"/>
                    </a:lnTo>
                    <a:lnTo>
                      <a:pt x="609" y="613"/>
                    </a:lnTo>
                    <a:lnTo>
                      <a:pt x="613" y="615"/>
                    </a:lnTo>
                    <a:lnTo>
                      <a:pt x="622" y="610"/>
                    </a:lnTo>
                    <a:lnTo>
                      <a:pt x="627" y="602"/>
                    </a:lnTo>
                    <a:lnTo>
                      <a:pt x="629" y="588"/>
                    </a:lnTo>
                    <a:lnTo>
                      <a:pt x="625" y="562"/>
                    </a:lnTo>
                    <a:lnTo>
                      <a:pt x="629" y="526"/>
                    </a:lnTo>
                    <a:lnTo>
                      <a:pt x="619" y="503"/>
                    </a:lnTo>
                    <a:lnTo>
                      <a:pt x="613" y="453"/>
                    </a:lnTo>
                    <a:lnTo>
                      <a:pt x="567" y="338"/>
                    </a:lnTo>
                    <a:lnTo>
                      <a:pt x="523" y="324"/>
                    </a:lnTo>
                    <a:lnTo>
                      <a:pt x="506" y="336"/>
                    </a:lnTo>
                    <a:lnTo>
                      <a:pt x="485" y="355"/>
                    </a:lnTo>
                    <a:lnTo>
                      <a:pt x="432" y="434"/>
                    </a:lnTo>
                    <a:lnTo>
                      <a:pt x="425" y="434"/>
                    </a:lnTo>
                    <a:lnTo>
                      <a:pt x="423" y="430"/>
                    </a:lnTo>
                    <a:lnTo>
                      <a:pt x="401" y="422"/>
                    </a:lnTo>
                    <a:lnTo>
                      <a:pt x="394" y="415"/>
                    </a:lnTo>
                    <a:lnTo>
                      <a:pt x="387" y="398"/>
                    </a:lnTo>
                    <a:lnTo>
                      <a:pt x="393" y="366"/>
                    </a:lnTo>
                    <a:lnTo>
                      <a:pt x="403" y="352"/>
                    </a:lnTo>
                    <a:lnTo>
                      <a:pt x="429" y="336"/>
                    </a:lnTo>
                    <a:lnTo>
                      <a:pt x="436" y="322"/>
                    </a:lnTo>
                    <a:lnTo>
                      <a:pt x="436" y="311"/>
                    </a:lnTo>
                    <a:lnTo>
                      <a:pt x="440" y="297"/>
                    </a:lnTo>
                    <a:lnTo>
                      <a:pt x="452" y="289"/>
                    </a:lnTo>
                    <a:lnTo>
                      <a:pt x="463" y="264"/>
                    </a:lnTo>
                    <a:lnTo>
                      <a:pt x="463" y="214"/>
                    </a:lnTo>
                    <a:lnTo>
                      <a:pt x="456" y="187"/>
                    </a:lnTo>
                    <a:lnTo>
                      <a:pt x="448" y="173"/>
                    </a:lnTo>
                    <a:lnTo>
                      <a:pt x="432" y="154"/>
                    </a:lnTo>
                    <a:lnTo>
                      <a:pt x="427" y="145"/>
                    </a:lnTo>
                    <a:lnTo>
                      <a:pt x="430" y="132"/>
                    </a:lnTo>
                    <a:lnTo>
                      <a:pt x="448" y="126"/>
                    </a:lnTo>
                    <a:lnTo>
                      <a:pt x="451" y="120"/>
                    </a:lnTo>
                    <a:lnTo>
                      <a:pt x="430" y="82"/>
                    </a:lnTo>
                    <a:lnTo>
                      <a:pt x="413" y="74"/>
                    </a:lnTo>
                    <a:lnTo>
                      <a:pt x="361" y="54"/>
                    </a:lnTo>
                    <a:lnTo>
                      <a:pt x="322" y="46"/>
                    </a:lnTo>
                    <a:lnTo>
                      <a:pt x="309" y="32"/>
                    </a:lnTo>
                    <a:lnTo>
                      <a:pt x="278" y="24"/>
                    </a:lnTo>
                    <a:lnTo>
                      <a:pt x="250" y="16"/>
                    </a:lnTo>
                    <a:lnTo>
                      <a:pt x="228" y="0"/>
                    </a:lnTo>
                    <a:lnTo>
                      <a:pt x="217" y="12"/>
                    </a:lnTo>
                    <a:lnTo>
                      <a:pt x="201" y="18"/>
                    </a:lnTo>
                    <a:lnTo>
                      <a:pt x="185" y="46"/>
                    </a:lnTo>
                    <a:lnTo>
                      <a:pt x="183" y="70"/>
                    </a:lnTo>
                    <a:lnTo>
                      <a:pt x="187" y="78"/>
                    </a:lnTo>
                    <a:lnTo>
                      <a:pt x="194" y="80"/>
                    </a:lnTo>
                    <a:lnTo>
                      <a:pt x="196" y="88"/>
                    </a:lnTo>
                    <a:lnTo>
                      <a:pt x="190" y="92"/>
                    </a:lnTo>
                    <a:lnTo>
                      <a:pt x="178" y="96"/>
                    </a:lnTo>
                    <a:lnTo>
                      <a:pt x="168" y="103"/>
                    </a:lnTo>
                    <a:lnTo>
                      <a:pt x="156" y="119"/>
                    </a:lnTo>
                    <a:lnTo>
                      <a:pt x="147" y="139"/>
                    </a:lnTo>
                    <a:lnTo>
                      <a:pt x="149" y="161"/>
                    </a:lnTo>
                    <a:lnTo>
                      <a:pt x="153" y="183"/>
                    </a:lnTo>
                    <a:lnTo>
                      <a:pt x="141" y="207"/>
                    </a:lnTo>
                    <a:lnTo>
                      <a:pt x="122" y="215"/>
                    </a:lnTo>
                    <a:lnTo>
                      <a:pt x="119" y="198"/>
                    </a:lnTo>
                    <a:lnTo>
                      <a:pt x="127" y="178"/>
                    </a:lnTo>
                    <a:lnTo>
                      <a:pt x="119" y="156"/>
                    </a:lnTo>
                    <a:lnTo>
                      <a:pt x="124" y="146"/>
                    </a:lnTo>
                    <a:lnTo>
                      <a:pt x="119" y="141"/>
                    </a:lnTo>
                    <a:lnTo>
                      <a:pt x="112" y="146"/>
                    </a:lnTo>
                    <a:lnTo>
                      <a:pt x="103" y="160"/>
                    </a:lnTo>
                    <a:lnTo>
                      <a:pt x="99" y="182"/>
                    </a:lnTo>
                    <a:lnTo>
                      <a:pt x="92" y="192"/>
                    </a:lnTo>
                    <a:lnTo>
                      <a:pt x="82" y="192"/>
                    </a:lnTo>
                    <a:lnTo>
                      <a:pt x="64" y="208"/>
                    </a:lnTo>
                    <a:lnTo>
                      <a:pt x="56" y="223"/>
                    </a:lnTo>
                    <a:lnTo>
                      <a:pt x="54" y="233"/>
                    </a:lnTo>
                    <a:lnTo>
                      <a:pt x="37" y="253"/>
                    </a:lnTo>
                    <a:lnTo>
                      <a:pt x="36" y="285"/>
                    </a:lnTo>
                    <a:lnTo>
                      <a:pt x="35" y="321"/>
                    </a:lnTo>
                    <a:lnTo>
                      <a:pt x="31" y="343"/>
                    </a:lnTo>
                    <a:lnTo>
                      <a:pt x="19" y="370"/>
                    </a:lnTo>
                    <a:lnTo>
                      <a:pt x="8" y="387"/>
                    </a:lnTo>
                    <a:lnTo>
                      <a:pt x="9" y="403"/>
                    </a:lnTo>
                    <a:lnTo>
                      <a:pt x="24" y="449"/>
                    </a:lnTo>
                    <a:lnTo>
                      <a:pt x="16" y="476"/>
                    </a:lnTo>
                    <a:lnTo>
                      <a:pt x="27" y="498"/>
                    </a:lnTo>
                    <a:lnTo>
                      <a:pt x="57" y="559"/>
                    </a:lnTo>
                    <a:lnTo>
                      <a:pt x="77" y="609"/>
                    </a:lnTo>
                    <a:lnTo>
                      <a:pt x="77" y="650"/>
                    </a:lnTo>
                    <a:lnTo>
                      <a:pt x="87" y="660"/>
                    </a:lnTo>
                    <a:lnTo>
                      <a:pt x="87" y="666"/>
                    </a:lnTo>
                    <a:lnTo>
                      <a:pt x="81" y="673"/>
                    </a:lnTo>
                    <a:lnTo>
                      <a:pt x="75" y="716"/>
                    </a:lnTo>
                    <a:lnTo>
                      <a:pt x="68" y="747"/>
                    </a:lnTo>
                    <a:lnTo>
                      <a:pt x="56" y="777"/>
                    </a:lnTo>
                    <a:lnTo>
                      <a:pt x="30" y="836"/>
                    </a:lnTo>
                    <a:lnTo>
                      <a:pt x="8" y="855"/>
                    </a:lnTo>
                    <a:lnTo>
                      <a:pt x="0" y="862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1" name="Freeform 109"/>
              <p:cNvSpPr>
                <a:spLocks/>
              </p:cNvSpPr>
              <p:nvPr/>
            </p:nvSpPr>
            <p:spPr bwMode="auto">
              <a:xfrm>
                <a:off x="6062747" y="1502256"/>
                <a:ext cx="994910" cy="521378"/>
              </a:xfrm>
              <a:custGeom>
                <a:avLst/>
                <a:gdLst>
                  <a:gd name="T0" fmla="*/ 0 w 986"/>
                  <a:gd name="T1" fmla="*/ 0 h 485"/>
                  <a:gd name="T2" fmla="*/ 0 w 986"/>
                  <a:gd name="T3" fmla="*/ 0 h 485"/>
                  <a:gd name="T4" fmla="*/ 0 w 986"/>
                  <a:gd name="T5" fmla="*/ 0 h 485"/>
                  <a:gd name="T6" fmla="*/ 0 w 986"/>
                  <a:gd name="T7" fmla="*/ 0 h 485"/>
                  <a:gd name="T8" fmla="*/ 0 w 986"/>
                  <a:gd name="T9" fmla="*/ 0 h 485"/>
                  <a:gd name="T10" fmla="*/ 0 w 986"/>
                  <a:gd name="T11" fmla="*/ 0 h 485"/>
                  <a:gd name="T12" fmla="*/ 0 w 986"/>
                  <a:gd name="T13" fmla="*/ 0 h 485"/>
                  <a:gd name="T14" fmla="*/ 0 w 986"/>
                  <a:gd name="T15" fmla="*/ 0 h 485"/>
                  <a:gd name="T16" fmla="*/ 0 w 986"/>
                  <a:gd name="T17" fmla="*/ 0 h 485"/>
                  <a:gd name="T18" fmla="*/ 0 w 986"/>
                  <a:gd name="T19" fmla="*/ 0 h 485"/>
                  <a:gd name="T20" fmla="*/ 0 w 986"/>
                  <a:gd name="T21" fmla="*/ 0 h 485"/>
                  <a:gd name="T22" fmla="*/ 0 w 986"/>
                  <a:gd name="T23" fmla="*/ 0 h 485"/>
                  <a:gd name="T24" fmla="*/ 0 w 986"/>
                  <a:gd name="T25" fmla="*/ 0 h 485"/>
                  <a:gd name="T26" fmla="*/ 0 w 986"/>
                  <a:gd name="T27" fmla="*/ 0 h 485"/>
                  <a:gd name="T28" fmla="*/ 0 w 986"/>
                  <a:gd name="T29" fmla="*/ 0 h 485"/>
                  <a:gd name="T30" fmla="*/ 0 w 986"/>
                  <a:gd name="T31" fmla="*/ 0 h 485"/>
                  <a:gd name="T32" fmla="*/ 0 w 986"/>
                  <a:gd name="T33" fmla="*/ 0 h 485"/>
                  <a:gd name="T34" fmla="*/ 0 w 986"/>
                  <a:gd name="T35" fmla="*/ 0 h 485"/>
                  <a:gd name="T36" fmla="*/ 0 w 986"/>
                  <a:gd name="T37" fmla="*/ 0 h 485"/>
                  <a:gd name="T38" fmla="*/ 0 w 986"/>
                  <a:gd name="T39" fmla="*/ 0 h 485"/>
                  <a:gd name="T40" fmla="*/ 0 w 986"/>
                  <a:gd name="T41" fmla="*/ 0 h 485"/>
                  <a:gd name="T42" fmla="*/ 0 w 986"/>
                  <a:gd name="T43" fmla="*/ 0 h 485"/>
                  <a:gd name="T44" fmla="*/ 0 w 986"/>
                  <a:gd name="T45" fmla="*/ 0 h 485"/>
                  <a:gd name="T46" fmla="*/ 0 w 986"/>
                  <a:gd name="T47" fmla="*/ 0 h 485"/>
                  <a:gd name="T48" fmla="*/ 0 w 986"/>
                  <a:gd name="T49" fmla="*/ 0 h 485"/>
                  <a:gd name="T50" fmla="*/ 0 w 986"/>
                  <a:gd name="T51" fmla="*/ 0 h 485"/>
                  <a:gd name="T52" fmla="*/ 0 w 986"/>
                  <a:gd name="T53" fmla="*/ 0 h 485"/>
                  <a:gd name="T54" fmla="*/ 0 w 986"/>
                  <a:gd name="T55" fmla="*/ 0 h 485"/>
                  <a:gd name="T56" fmla="*/ 0 w 986"/>
                  <a:gd name="T57" fmla="*/ 0 h 485"/>
                  <a:gd name="T58" fmla="*/ 0 w 986"/>
                  <a:gd name="T59" fmla="*/ 0 h 485"/>
                  <a:gd name="T60" fmla="*/ 0 w 986"/>
                  <a:gd name="T61" fmla="*/ 0 h 485"/>
                  <a:gd name="T62" fmla="*/ 0 w 986"/>
                  <a:gd name="T63" fmla="*/ 0 h 485"/>
                  <a:gd name="T64" fmla="*/ 0 w 986"/>
                  <a:gd name="T65" fmla="*/ 0 h 485"/>
                  <a:gd name="T66" fmla="*/ 0 w 986"/>
                  <a:gd name="T67" fmla="*/ 0 h 485"/>
                  <a:gd name="T68" fmla="*/ 0 w 986"/>
                  <a:gd name="T69" fmla="*/ 0 h 485"/>
                  <a:gd name="T70" fmla="*/ 0 w 986"/>
                  <a:gd name="T71" fmla="*/ 0 h 485"/>
                  <a:gd name="T72" fmla="*/ 0 w 986"/>
                  <a:gd name="T73" fmla="*/ 0 h 485"/>
                  <a:gd name="T74" fmla="*/ 0 w 986"/>
                  <a:gd name="T75" fmla="*/ 0 h 485"/>
                  <a:gd name="T76" fmla="*/ 0 w 986"/>
                  <a:gd name="T77" fmla="*/ 0 h 485"/>
                  <a:gd name="T78" fmla="*/ 0 w 986"/>
                  <a:gd name="T79" fmla="*/ 0 h 485"/>
                  <a:gd name="T80" fmla="*/ 0 w 986"/>
                  <a:gd name="T81" fmla="*/ 0 h 485"/>
                  <a:gd name="T82" fmla="*/ 0 w 986"/>
                  <a:gd name="T83" fmla="*/ 0 h 485"/>
                  <a:gd name="T84" fmla="*/ 0 w 986"/>
                  <a:gd name="T85" fmla="*/ 0 h 485"/>
                  <a:gd name="T86" fmla="*/ 0 w 986"/>
                  <a:gd name="T87" fmla="*/ 0 h 4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6"/>
                  <a:gd name="T133" fmla="*/ 0 h 485"/>
                  <a:gd name="T134" fmla="*/ 986 w 986"/>
                  <a:gd name="T135" fmla="*/ 485 h 4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6" h="485">
                    <a:moveTo>
                      <a:pt x="0" y="206"/>
                    </a:moveTo>
                    <a:lnTo>
                      <a:pt x="30" y="197"/>
                    </a:lnTo>
                    <a:lnTo>
                      <a:pt x="44" y="187"/>
                    </a:lnTo>
                    <a:lnTo>
                      <a:pt x="74" y="169"/>
                    </a:lnTo>
                    <a:lnTo>
                      <a:pt x="81" y="154"/>
                    </a:lnTo>
                    <a:lnTo>
                      <a:pt x="93" y="152"/>
                    </a:lnTo>
                    <a:lnTo>
                      <a:pt x="149" y="132"/>
                    </a:lnTo>
                    <a:lnTo>
                      <a:pt x="185" y="112"/>
                    </a:lnTo>
                    <a:lnTo>
                      <a:pt x="232" y="66"/>
                    </a:lnTo>
                    <a:lnTo>
                      <a:pt x="245" y="61"/>
                    </a:lnTo>
                    <a:lnTo>
                      <a:pt x="283" y="20"/>
                    </a:lnTo>
                    <a:lnTo>
                      <a:pt x="309" y="7"/>
                    </a:lnTo>
                    <a:lnTo>
                      <a:pt x="351" y="0"/>
                    </a:lnTo>
                    <a:lnTo>
                      <a:pt x="362" y="3"/>
                    </a:lnTo>
                    <a:lnTo>
                      <a:pt x="364" y="8"/>
                    </a:lnTo>
                    <a:lnTo>
                      <a:pt x="341" y="23"/>
                    </a:lnTo>
                    <a:lnTo>
                      <a:pt x="334" y="25"/>
                    </a:lnTo>
                    <a:lnTo>
                      <a:pt x="325" y="44"/>
                    </a:lnTo>
                    <a:lnTo>
                      <a:pt x="295" y="78"/>
                    </a:lnTo>
                    <a:lnTo>
                      <a:pt x="281" y="91"/>
                    </a:lnTo>
                    <a:lnTo>
                      <a:pt x="273" y="100"/>
                    </a:lnTo>
                    <a:lnTo>
                      <a:pt x="266" y="131"/>
                    </a:lnTo>
                    <a:lnTo>
                      <a:pt x="272" y="151"/>
                    </a:lnTo>
                    <a:lnTo>
                      <a:pt x="276" y="138"/>
                    </a:lnTo>
                    <a:lnTo>
                      <a:pt x="303" y="119"/>
                    </a:lnTo>
                    <a:lnTo>
                      <a:pt x="320" y="119"/>
                    </a:lnTo>
                    <a:lnTo>
                      <a:pt x="332" y="114"/>
                    </a:lnTo>
                    <a:lnTo>
                      <a:pt x="388" y="139"/>
                    </a:lnTo>
                    <a:lnTo>
                      <a:pt x="432" y="189"/>
                    </a:lnTo>
                    <a:lnTo>
                      <a:pt x="467" y="183"/>
                    </a:lnTo>
                    <a:lnTo>
                      <a:pt x="485" y="185"/>
                    </a:lnTo>
                    <a:lnTo>
                      <a:pt x="498" y="192"/>
                    </a:lnTo>
                    <a:lnTo>
                      <a:pt x="509" y="193"/>
                    </a:lnTo>
                    <a:lnTo>
                      <a:pt x="514" y="191"/>
                    </a:lnTo>
                    <a:lnTo>
                      <a:pt x="525" y="196"/>
                    </a:lnTo>
                    <a:lnTo>
                      <a:pt x="526" y="202"/>
                    </a:lnTo>
                    <a:lnTo>
                      <a:pt x="533" y="197"/>
                    </a:lnTo>
                    <a:lnTo>
                      <a:pt x="543" y="183"/>
                    </a:lnTo>
                    <a:lnTo>
                      <a:pt x="581" y="155"/>
                    </a:lnTo>
                    <a:lnTo>
                      <a:pt x="708" y="122"/>
                    </a:lnTo>
                    <a:lnTo>
                      <a:pt x="743" y="102"/>
                    </a:lnTo>
                    <a:lnTo>
                      <a:pt x="758" y="99"/>
                    </a:lnTo>
                    <a:lnTo>
                      <a:pt x="765" y="106"/>
                    </a:lnTo>
                    <a:lnTo>
                      <a:pt x="755" y="123"/>
                    </a:lnTo>
                    <a:lnTo>
                      <a:pt x="755" y="135"/>
                    </a:lnTo>
                    <a:lnTo>
                      <a:pt x="771" y="165"/>
                    </a:lnTo>
                    <a:lnTo>
                      <a:pt x="780" y="169"/>
                    </a:lnTo>
                    <a:lnTo>
                      <a:pt x="787" y="165"/>
                    </a:lnTo>
                    <a:lnTo>
                      <a:pt x="808" y="166"/>
                    </a:lnTo>
                    <a:lnTo>
                      <a:pt x="818" y="160"/>
                    </a:lnTo>
                    <a:lnTo>
                      <a:pt x="858" y="157"/>
                    </a:lnTo>
                    <a:lnTo>
                      <a:pt x="876" y="168"/>
                    </a:lnTo>
                    <a:lnTo>
                      <a:pt x="892" y="200"/>
                    </a:lnTo>
                    <a:lnTo>
                      <a:pt x="904" y="213"/>
                    </a:lnTo>
                    <a:lnTo>
                      <a:pt x="937" y="227"/>
                    </a:lnTo>
                    <a:lnTo>
                      <a:pt x="968" y="219"/>
                    </a:lnTo>
                    <a:lnTo>
                      <a:pt x="978" y="220"/>
                    </a:lnTo>
                    <a:lnTo>
                      <a:pt x="986" y="226"/>
                    </a:lnTo>
                    <a:lnTo>
                      <a:pt x="986" y="238"/>
                    </a:lnTo>
                    <a:lnTo>
                      <a:pt x="973" y="251"/>
                    </a:lnTo>
                    <a:lnTo>
                      <a:pt x="953" y="252"/>
                    </a:lnTo>
                    <a:lnTo>
                      <a:pt x="941" y="250"/>
                    </a:lnTo>
                    <a:lnTo>
                      <a:pt x="939" y="244"/>
                    </a:lnTo>
                    <a:lnTo>
                      <a:pt x="932" y="244"/>
                    </a:lnTo>
                    <a:lnTo>
                      <a:pt x="912" y="255"/>
                    </a:lnTo>
                    <a:lnTo>
                      <a:pt x="897" y="250"/>
                    </a:lnTo>
                    <a:lnTo>
                      <a:pt x="885" y="249"/>
                    </a:lnTo>
                    <a:lnTo>
                      <a:pt x="849" y="256"/>
                    </a:lnTo>
                    <a:lnTo>
                      <a:pt x="828" y="250"/>
                    </a:lnTo>
                    <a:lnTo>
                      <a:pt x="820" y="256"/>
                    </a:lnTo>
                    <a:lnTo>
                      <a:pt x="826" y="275"/>
                    </a:lnTo>
                    <a:lnTo>
                      <a:pt x="820" y="282"/>
                    </a:lnTo>
                    <a:lnTo>
                      <a:pt x="812" y="279"/>
                    </a:lnTo>
                    <a:lnTo>
                      <a:pt x="789" y="260"/>
                    </a:lnTo>
                    <a:lnTo>
                      <a:pt x="736" y="253"/>
                    </a:lnTo>
                    <a:lnTo>
                      <a:pt x="726" y="256"/>
                    </a:lnTo>
                    <a:lnTo>
                      <a:pt x="712" y="251"/>
                    </a:lnTo>
                    <a:lnTo>
                      <a:pt x="676" y="278"/>
                    </a:lnTo>
                    <a:lnTo>
                      <a:pt x="668" y="278"/>
                    </a:lnTo>
                    <a:lnTo>
                      <a:pt x="654" y="284"/>
                    </a:lnTo>
                    <a:lnTo>
                      <a:pt x="649" y="293"/>
                    </a:lnTo>
                    <a:lnTo>
                      <a:pt x="642" y="294"/>
                    </a:lnTo>
                    <a:lnTo>
                      <a:pt x="621" y="290"/>
                    </a:lnTo>
                    <a:lnTo>
                      <a:pt x="599" y="296"/>
                    </a:lnTo>
                    <a:lnTo>
                      <a:pt x="597" y="312"/>
                    </a:lnTo>
                    <a:lnTo>
                      <a:pt x="592" y="322"/>
                    </a:lnTo>
                    <a:lnTo>
                      <a:pt x="547" y="363"/>
                    </a:lnTo>
                    <a:lnTo>
                      <a:pt x="539" y="359"/>
                    </a:lnTo>
                    <a:lnTo>
                      <a:pt x="536" y="354"/>
                    </a:lnTo>
                    <a:lnTo>
                      <a:pt x="555" y="328"/>
                    </a:lnTo>
                    <a:lnTo>
                      <a:pt x="553" y="316"/>
                    </a:lnTo>
                    <a:lnTo>
                      <a:pt x="529" y="316"/>
                    </a:lnTo>
                    <a:lnTo>
                      <a:pt x="520" y="339"/>
                    </a:lnTo>
                    <a:lnTo>
                      <a:pt x="510" y="350"/>
                    </a:lnTo>
                    <a:lnTo>
                      <a:pt x="500" y="337"/>
                    </a:lnTo>
                    <a:lnTo>
                      <a:pt x="495" y="317"/>
                    </a:lnTo>
                    <a:lnTo>
                      <a:pt x="492" y="319"/>
                    </a:lnTo>
                    <a:lnTo>
                      <a:pt x="487" y="348"/>
                    </a:lnTo>
                    <a:lnTo>
                      <a:pt x="470" y="375"/>
                    </a:lnTo>
                    <a:lnTo>
                      <a:pt x="461" y="405"/>
                    </a:lnTo>
                    <a:lnTo>
                      <a:pt x="452" y="424"/>
                    </a:lnTo>
                    <a:lnTo>
                      <a:pt x="430" y="455"/>
                    </a:lnTo>
                    <a:lnTo>
                      <a:pt x="430" y="477"/>
                    </a:lnTo>
                    <a:lnTo>
                      <a:pt x="427" y="485"/>
                    </a:lnTo>
                    <a:lnTo>
                      <a:pt x="405" y="471"/>
                    </a:lnTo>
                    <a:lnTo>
                      <a:pt x="399" y="449"/>
                    </a:lnTo>
                    <a:lnTo>
                      <a:pt x="408" y="440"/>
                    </a:lnTo>
                    <a:lnTo>
                      <a:pt x="410" y="428"/>
                    </a:lnTo>
                    <a:lnTo>
                      <a:pt x="405" y="426"/>
                    </a:lnTo>
                    <a:lnTo>
                      <a:pt x="382" y="431"/>
                    </a:lnTo>
                    <a:lnTo>
                      <a:pt x="377" y="428"/>
                    </a:lnTo>
                    <a:lnTo>
                      <a:pt x="385" y="379"/>
                    </a:lnTo>
                    <a:lnTo>
                      <a:pt x="381" y="359"/>
                    </a:lnTo>
                    <a:lnTo>
                      <a:pt x="355" y="347"/>
                    </a:lnTo>
                    <a:lnTo>
                      <a:pt x="333" y="341"/>
                    </a:lnTo>
                    <a:lnTo>
                      <a:pt x="334" y="334"/>
                    </a:lnTo>
                    <a:lnTo>
                      <a:pt x="339" y="328"/>
                    </a:lnTo>
                    <a:lnTo>
                      <a:pt x="329" y="320"/>
                    </a:lnTo>
                    <a:lnTo>
                      <a:pt x="309" y="313"/>
                    </a:lnTo>
                    <a:lnTo>
                      <a:pt x="276" y="307"/>
                    </a:lnTo>
                    <a:lnTo>
                      <a:pt x="266" y="309"/>
                    </a:lnTo>
                    <a:lnTo>
                      <a:pt x="258" y="314"/>
                    </a:lnTo>
                    <a:lnTo>
                      <a:pt x="253" y="306"/>
                    </a:lnTo>
                    <a:lnTo>
                      <a:pt x="234" y="307"/>
                    </a:lnTo>
                    <a:lnTo>
                      <a:pt x="205" y="283"/>
                    </a:lnTo>
                    <a:lnTo>
                      <a:pt x="189" y="283"/>
                    </a:lnTo>
                    <a:lnTo>
                      <a:pt x="55" y="257"/>
                    </a:lnTo>
                    <a:lnTo>
                      <a:pt x="45" y="251"/>
                    </a:lnTo>
                    <a:lnTo>
                      <a:pt x="39" y="228"/>
                    </a:lnTo>
                    <a:lnTo>
                      <a:pt x="29" y="220"/>
                    </a:lnTo>
                    <a:lnTo>
                      <a:pt x="8" y="216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2" name="Freeform 110"/>
              <p:cNvSpPr>
                <a:spLocks/>
              </p:cNvSpPr>
              <p:nvPr/>
            </p:nvSpPr>
            <p:spPr bwMode="auto">
              <a:xfrm>
                <a:off x="6062747" y="1502256"/>
                <a:ext cx="994910" cy="521378"/>
              </a:xfrm>
              <a:custGeom>
                <a:avLst/>
                <a:gdLst>
                  <a:gd name="T0" fmla="*/ 0 w 986"/>
                  <a:gd name="T1" fmla="*/ 0 h 485"/>
                  <a:gd name="T2" fmla="*/ 0 w 986"/>
                  <a:gd name="T3" fmla="*/ 0 h 485"/>
                  <a:gd name="T4" fmla="*/ 0 w 986"/>
                  <a:gd name="T5" fmla="*/ 0 h 485"/>
                  <a:gd name="T6" fmla="*/ 0 w 986"/>
                  <a:gd name="T7" fmla="*/ 0 h 485"/>
                  <a:gd name="T8" fmla="*/ 0 w 986"/>
                  <a:gd name="T9" fmla="*/ 0 h 485"/>
                  <a:gd name="T10" fmla="*/ 0 w 986"/>
                  <a:gd name="T11" fmla="*/ 0 h 485"/>
                  <a:gd name="T12" fmla="*/ 0 w 986"/>
                  <a:gd name="T13" fmla="*/ 0 h 485"/>
                  <a:gd name="T14" fmla="*/ 0 w 986"/>
                  <a:gd name="T15" fmla="*/ 0 h 485"/>
                  <a:gd name="T16" fmla="*/ 0 w 986"/>
                  <a:gd name="T17" fmla="*/ 0 h 485"/>
                  <a:gd name="T18" fmla="*/ 0 w 986"/>
                  <a:gd name="T19" fmla="*/ 0 h 485"/>
                  <a:gd name="T20" fmla="*/ 0 w 986"/>
                  <a:gd name="T21" fmla="*/ 0 h 485"/>
                  <a:gd name="T22" fmla="*/ 0 w 986"/>
                  <a:gd name="T23" fmla="*/ 0 h 485"/>
                  <a:gd name="T24" fmla="*/ 0 w 986"/>
                  <a:gd name="T25" fmla="*/ 0 h 485"/>
                  <a:gd name="T26" fmla="*/ 0 w 986"/>
                  <a:gd name="T27" fmla="*/ 0 h 485"/>
                  <a:gd name="T28" fmla="*/ 0 w 986"/>
                  <a:gd name="T29" fmla="*/ 0 h 485"/>
                  <a:gd name="T30" fmla="*/ 0 w 986"/>
                  <a:gd name="T31" fmla="*/ 0 h 485"/>
                  <a:gd name="T32" fmla="*/ 0 w 986"/>
                  <a:gd name="T33" fmla="*/ 0 h 485"/>
                  <a:gd name="T34" fmla="*/ 0 w 986"/>
                  <a:gd name="T35" fmla="*/ 0 h 485"/>
                  <a:gd name="T36" fmla="*/ 0 w 986"/>
                  <a:gd name="T37" fmla="*/ 0 h 485"/>
                  <a:gd name="T38" fmla="*/ 0 w 986"/>
                  <a:gd name="T39" fmla="*/ 0 h 485"/>
                  <a:gd name="T40" fmla="*/ 0 w 986"/>
                  <a:gd name="T41" fmla="*/ 0 h 485"/>
                  <a:gd name="T42" fmla="*/ 0 w 986"/>
                  <a:gd name="T43" fmla="*/ 0 h 485"/>
                  <a:gd name="T44" fmla="*/ 0 w 986"/>
                  <a:gd name="T45" fmla="*/ 0 h 485"/>
                  <a:gd name="T46" fmla="*/ 0 w 986"/>
                  <a:gd name="T47" fmla="*/ 0 h 485"/>
                  <a:gd name="T48" fmla="*/ 0 w 986"/>
                  <a:gd name="T49" fmla="*/ 0 h 485"/>
                  <a:gd name="T50" fmla="*/ 0 w 986"/>
                  <a:gd name="T51" fmla="*/ 0 h 485"/>
                  <a:gd name="T52" fmla="*/ 0 w 986"/>
                  <a:gd name="T53" fmla="*/ 0 h 485"/>
                  <a:gd name="T54" fmla="*/ 0 w 986"/>
                  <a:gd name="T55" fmla="*/ 0 h 485"/>
                  <a:gd name="T56" fmla="*/ 0 w 986"/>
                  <a:gd name="T57" fmla="*/ 0 h 485"/>
                  <a:gd name="T58" fmla="*/ 0 w 986"/>
                  <a:gd name="T59" fmla="*/ 0 h 485"/>
                  <a:gd name="T60" fmla="*/ 0 w 986"/>
                  <a:gd name="T61" fmla="*/ 0 h 485"/>
                  <a:gd name="T62" fmla="*/ 0 w 986"/>
                  <a:gd name="T63" fmla="*/ 0 h 485"/>
                  <a:gd name="T64" fmla="*/ 0 w 986"/>
                  <a:gd name="T65" fmla="*/ 0 h 485"/>
                  <a:gd name="T66" fmla="*/ 0 w 986"/>
                  <a:gd name="T67" fmla="*/ 0 h 485"/>
                  <a:gd name="T68" fmla="*/ 0 w 986"/>
                  <a:gd name="T69" fmla="*/ 0 h 485"/>
                  <a:gd name="T70" fmla="*/ 0 w 986"/>
                  <a:gd name="T71" fmla="*/ 0 h 485"/>
                  <a:gd name="T72" fmla="*/ 0 w 986"/>
                  <a:gd name="T73" fmla="*/ 0 h 485"/>
                  <a:gd name="T74" fmla="*/ 0 w 986"/>
                  <a:gd name="T75" fmla="*/ 0 h 485"/>
                  <a:gd name="T76" fmla="*/ 0 w 986"/>
                  <a:gd name="T77" fmla="*/ 0 h 485"/>
                  <a:gd name="T78" fmla="*/ 0 w 986"/>
                  <a:gd name="T79" fmla="*/ 0 h 485"/>
                  <a:gd name="T80" fmla="*/ 0 w 986"/>
                  <a:gd name="T81" fmla="*/ 0 h 485"/>
                  <a:gd name="T82" fmla="*/ 0 w 986"/>
                  <a:gd name="T83" fmla="*/ 0 h 485"/>
                  <a:gd name="T84" fmla="*/ 0 w 986"/>
                  <a:gd name="T85" fmla="*/ 0 h 485"/>
                  <a:gd name="T86" fmla="*/ 0 w 986"/>
                  <a:gd name="T87" fmla="*/ 0 h 4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6"/>
                  <a:gd name="T133" fmla="*/ 0 h 485"/>
                  <a:gd name="T134" fmla="*/ 986 w 986"/>
                  <a:gd name="T135" fmla="*/ 485 h 4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6" h="485">
                    <a:moveTo>
                      <a:pt x="0" y="206"/>
                    </a:moveTo>
                    <a:lnTo>
                      <a:pt x="30" y="197"/>
                    </a:lnTo>
                    <a:lnTo>
                      <a:pt x="44" y="187"/>
                    </a:lnTo>
                    <a:lnTo>
                      <a:pt x="74" y="169"/>
                    </a:lnTo>
                    <a:lnTo>
                      <a:pt x="81" y="154"/>
                    </a:lnTo>
                    <a:lnTo>
                      <a:pt x="93" y="152"/>
                    </a:lnTo>
                    <a:lnTo>
                      <a:pt x="149" y="132"/>
                    </a:lnTo>
                    <a:lnTo>
                      <a:pt x="185" y="112"/>
                    </a:lnTo>
                    <a:lnTo>
                      <a:pt x="232" y="66"/>
                    </a:lnTo>
                    <a:lnTo>
                      <a:pt x="245" y="61"/>
                    </a:lnTo>
                    <a:lnTo>
                      <a:pt x="283" y="20"/>
                    </a:lnTo>
                    <a:lnTo>
                      <a:pt x="309" y="7"/>
                    </a:lnTo>
                    <a:lnTo>
                      <a:pt x="351" y="0"/>
                    </a:lnTo>
                    <a:lnTo>
                      <a:pt x="362" y="3"/>
                    </a:lnTo>
                    <a:lnTo>
                      <a:pt x="364" y="8"/>
                    </a:lnTo>
                    <a:lnTo>
                      <a:pt x="341" y="23"/>
                    </a:lnTo>
                    <a:lnTo>
                      <a:pt x="334" y="25"/>
                    </a:lnTo>
                    <a:lnTo>
                      <a:pt x="325" y="44"/>
                    </a:lnTo>
                    <a:lnTo>
                      <a:pt x="295" y="78"/>
                    </a:lnTo>
                    <a:lnTo>
                      <a:pt x="281" y="91"/>
                    </a:lnTo>
                    <a:lnTo>
                      <a:pt x="273" y="100"/>
                    </a:lnTo>
                    <a:lnTo>
                      <a:pt x="266" y="131"/>
                    </a:lnTo>
                    <a:lnTo>
                      <a:pt x="272" y="151"/>
                    </a:lnTo>
                    <a:lnTo>
                      <a:pt x="276" y="138"/>
                    </a:lnTo>
                    <a:lnTo>
                      <a:pt x="303" y="119"/>
                    </a:lnTo>
                    <a:lnTo>
                      <a:pt x="320" y="119"/>
                    </a:lnTo>
                    <a:lnTo>
                      <a:pt x="332" y="114"/>
                    </a:lnTo>
                    <a:lnTo>
                      <a:pt x="388" y="139"/>
                    </a:lnTo>
                    <a:lnTo>
                      <a:pt x="432" y="189"/>
                    </a:lnTo>
                    <a:lnTo>
                      <a:pt x="467" y="183"/>
                    </a:lnTo>
                    <a:lnTo>
                      <a:pt x="485" y="185"/>
                    </a:lnTo>
                    <a:lnTo>
                      <a:pt x="498" y="192"/>
                    </a:lnTo>
                    <a:lnTo>
                      <a:pt x="509" y="193"/>
                    </a:lnTo>
                    <a:lnTo>
                      <a:pt x="514" y="191"/>
                    </a:lnTo>
                    <a:lnTo>
                      <a:pt x="525" y="196"/>
                    </a:lnTo>
                    <a:lnTo>
                      <a:pt x="526" y="202"/>
                    </a:lnTo>
                    <a:lnTo>
                      <a:pt x="533" y="197"/>
                    </a:lnTo>
                    <a:lnTo>
                      <a:pt x="543" y="183"/>
                    </a:lnTo>
                    <a:lnTo>
                      <a:pt x="581" y="155"/>
                    </a:lnTo>
                    <a:lnTo>
                      <a:pt x="708" y="122"/>
                    </a:lnTo>
                    <a:lnTo>
                      <a:pt x="743" y="102"/>
                    </a:lnTo>
                    <a:lnTo>
                      <a:pt x="758" y="99"/>
                    </a:lnTo>
                    <a:lnTo>
                      <a:pt x="765" y="106"/>
                    </a:lnTo>
                    <a:lnTo>
                      <a:pt x="755" y="123"/>
                    </a:lnTo>
                    <a:lnTo>
                      <a:pt x="755" y="135"/>
                    </a:lnTo>
                    <a:lnTo>
                      <a:pt x="771" y="165"/>
                    </a:lnTo>
                    <a:lnTo>
                      <a:pt x="780" y="169"/>
                    </a:lnTo>
                    <a:lnTo>
                      <a:pt x="787" y="165"/>
                    </a:lnTo>
                    <a:lnTo>
                      <a:pt x="808" y="166"/>
                    </a:lnTo>
                    <a:lnTo>
                      <a:pt x="818" y="160"/>
                    </a:lnTo>
                    <a:lnTo>
                      <a:pt x="858" y="157"/>
                    </a:lnTo>
                    <a:lnTo>
                      <a:pt x="876" y="168"/>
                    </a:lnTo>
                    <a:lnTo>
                      <a:pt x="892" y="200"/>
                    </a:lnTo>
                    <a:lnTo>
                      <a:pt x="904" y="213"/>
                    </a:lnTo>
                    <a:lnTo>
                      <a:pt x="937" y="227"/>
                    </a:lnTo>
                    <a:lnTo>
                      <a:pt x="968" y="219"/>
                    </a:lnTo>
                    <a:lnTo>
                      <a:pt x="978" y="220"/>
                    </a:lnTo>
                    <a:lnTo>
                      <a:pt x="986" y="226"/>
                    </a:lnTo>
                    <a:lnTo>
                      <a:pt x="986" y="238"/>
                    </a:lnTo>
                    <a:lnTo>
                      <a:pt x="973" y="251"/>
                    </a:lnTo>
                    <a:lnTo>
                      <a:pt x="953" y="252"/>
                    </a:lnTo>
                    <a:lnTo>
                      <a:pt x="941" y="250"/>
                    </a:lnTo>
                    <a:lnTo>
                      <a:pt x="939" y="244"/>
                    </a:lnTo>
                    <a:lnTo>
                      <a:pt x="932" y="244"/>
                    </a:lnTo>
                    <a:lnTo>
                      <a:pt x="912" y="255"/>
                    </a:lnTo>
                    <a:lnTo>
                      <a:pt x="897" y="250"/>
                    </a:lnTo>
                    <a:lnTo>
                      <a:pt x="885" y="249"/>
                    </a:lnTo>
                    <a:lnTo>
                      <a:pt x="849" y="256"/>
                    </a:lnTo>
                    <a:lnTo>
                      <a:pt x="828" y="250"/>
                    </a:lnTo>
                    <a:lnTo>
                      <a:pt x="820" y="256"/>
                    </a:lnTo>
                    <a:lnTo>
                      <a:pt x="826" y="275"/>
                    </a:lnTo>
                    <a:lnTo>
                      <a:pt x="820" y="282"/>
                    </a:lnTo>
                    <a:lnTo>
                      <a:pt x="812" y="279"/>
                    </a:lnTo>
                    <a:lnTo>
                      <a:pt x="789" y="260"/>
                    </a:lnTo>
                    <a:lnTo>
                      <a:pt x="736" y="253"/>
                    </a:lnTo>
                    <a:lnTo>
                      <a:pt x="726" y="256"/>
                    </a:lnTo>
                    <a:lnTo>
                      <a:pt x="712" y="251"/>
                    </a:lnTo>
                    <a:lnTo>
                      <a:pt x="676" y="278"/>
                    </a:lnTo>
                    <a:lnTo>
                      <a:pt x="668" y="278"/>
                    </a:lnTo>
                    <a:lnTo>
                      <a:pt x="654" y="284"/>
                    </a:lnTo>
                    <a:lnTo>
                      <a:pt x="649" y="293"/>
                    </a:lnTo>
                    <a:lnTo>
                      <a:pt x="642" y="294"/>
                    </a:lnTo>
                    <a:lnTo>
                      <a:pt x="621" y="290"/>
                    </a:lnTo>
                    <a:lnTo>
                      <a:pt x="599" y="296"/>
                    </a:lnTo>
                    <a:lnTo>
                      <a:pt x="597" y="312"/>
                    </a:lnTo>
                    <a:lnTo>
                      <a:pt x="592" y="322"/>
                    </a:lnTo>
                    <a:lnTo>
                      <a:pt x="547" y="363"/>
                    </a:lnTo>
                    <a:lnTo>
                      <a:pt x="539" y="359"/>
                    </a:lnTo>
                    <a:lnTo>
                      <a:pt x="536" y="354"/>
                    </a:lnTo>
                    <a:lnTo>
                      <a:pt x="555" y="328"/>
                    </a:lnTo>
                    <a:lnTo>
                      <a:pt x="553" y="316"/>
                    </a:lnTo>
                    <a:lnTo>
                      <a:pt x="529" y="316"/>
                    </a:lnTo>
                    <a:lnTo>
                      <a:pt x="520" y="339"/>
                    </a:lnTo>
                    <a:lnTo>
                      <a:pt x="510" y="350"/>
                    </a:lnTo>
                    <a:lnTo>
                      <a:pt x="500" y="337"/>
                    </a:lnTo>
                    <a:lnTo>
                      <a:pt x="495" y="317"/>
                    </a:lnTo>
                    <a:lnTo>
                      <a:pt x="492" y="319"/>
                    </a:lnTo>
                    <a:lnTo>
                      <a:pt x="487" y="348"/>
                    </a:lnTo>
                    <a:lnTo>
                      <a:pt x="470" y="375"/>
                    </a:lnTo>
                    <a:lnTo>
                      <a:pt x="461" y="405"/>
                    </a:lnTo>
                    <a:lnTo>
                      <a:pt x="452" y="424"/>
                    </a:lnTo>
                    <a:lnTo>
                      <a:pt x="430" y="455"/>
                    </a:lnTo>
                    <a:lnTo>
                      <a:pt x="430" y="477"/>
                    </a:lnTo>
                    <a:lnTo>
                      <a:pt x="427" y="485"/>
                    </a:lnTo>
                    <a:lnTo>
                      <a:pt x="405" y="471"/>
                    </a:lnTo>
                    <a:lnTo>
                      <a:pt x="399" y="449"/>
                    </a:lnTo>
                    <a:lnTo>
                      <a:pt x="408" y="440"/>
                    </a:lnTo>
                    <a:lnTo>
                      <a:pt x="410" y="428"/>
                    </a:lnTo>
                    <a:lnTo>
                      <a:pt x="405" y="426"/>
                    </a:lnTo>
                    <a:lnTo>
                      <a:pt x="382" y="431"/>
                    </a:lnTo>
                    <a:lnTo>
                      <a:pt x="377" y="428"/>
                    </a:lnTo>
                    <a:lnTo>
                      <a:pt x="385" y="379"/>
                    </a:lnTo>
                    <a:lnTo>
                      <a:pt x="381" y="359"/>
                    </a:lnTo>
                    <a:lnTo>
                      <a:pt x="355" y="347"/>
                    </a:lnTo>
                    <a:lnTo>
                      <a:pt x="333" y="341"/>
                    </a:lnTo>
                    <a:lnTo>
                      <a:pt x="334" y="334"/>
                    </a:lnTo>
                    <a:lnTo>
                      <a:pt x="339" y="328"/>
                    </a:lnTo>
                    <a:lnTo>
                      <a:pt x="329" y="320"/>
                    </a:lnTo>
                    <a:lnTo>
                      <a:pt x="309" y="313"/>
                    </a:lnTo>
                    <a:lnTo>
                      <a:pt x="276" y="307"/>
                    </a:lnTo>
                    <a:lnTo>
                      <a:pt x="266" y="309"/>
                    </a:lnTo>
                    <a:lnTo>
                      <a:pt x="258" y="314"/>
                    </a:lnTo>
                    <a:lnTo>
                      <a:pt x="253" y="306"/>
                    </a:lnTo>
                    <a:lnTo>
                      <a:pt x="234" y="307"/>
                    </a:lnTo>
                    <a:lnTo>
                      <a:pt x="205" y="283"/>
                    </a:lnTo>
                    <a:lnTo>
                      <a:pt x="189" y="283"/>
                    </a:lnTo>
                    <a:lnTo>
                      <a:pt x="55" y="257"/>
                    </a:lnTo>
                    <a:lnTo>
                      <a:pt x="45" y="251"/>
                    </a:lnTo>
                    <a:lnTo>
                      <a:pt x="39" y="228"/>
                    </a:lnTo>
                    <a:lnTo>
                      <a:pt x="29" y="220"/>
                    </a:lnTo>
                    <a:lnTo>
                      <a:pt x="8" y="216"/>
                    </a:lnTo>
                    <a:lnTo>
                      <a:pt x="0" y="206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3" name="Freeform 121"/>
              <p:cNvSpPr>
                <a:spLocks/>
              </p:cNvSpPr>
              <p:nvPr/>
            </p:nvSpPr>
            <p:spPr bwMode="auto">
              <a:xfrm>
                <a:off x="6976988" y="2569417"/>
                <a:ext cx="682579" cy="823112"/>
              </a:xfrm>
              <a:custGeom>
                <a:avLst/>
                <a:gdLst>
                  <a:gd name="T0" fmla="*/ 0 w 677"/>
                  <a:gd name="T1" fmla="*/ 0 h 762"/>
                  <a:gd name="T2" fmla="*/ 0 w 677"/>
                  <a:gd name="T3" fmla="*/ 0 h 762"/>
                  <a:gd name="T4" fmla="*/ 0 w 677"/>
                  <a:gd name="T5" fmla="*/ 0 h 762"/>
                  <a:gd name="T6" fmla="*/ 0 w 677"/>
                  <a:gd name="T7" fmla="*/ 0 h 762"/>
                  <a:gd name="T8" fmla="*/ 0 w 677"/>
                  <a:gd name="T9" fmla="*/ 0 h 762"/>
                  <a:gd name="T10" fmla="*/ 0 w 677"/>
                  <a:gd name="T11" fmla="*/ 0 h 762"/>
                  <a:gd name="T12" fmla="*/ 0 w 677"/>
                  <a:gd name="T13" fmla="*/ 0 h 762"/>
                  <a:gd name="T14" fmla="*/ 0 w 677"/>
                  <a:gd name="T15" fmla="*/ 0 h 762"/>
                  <a:gd name="T16" fmla="*/ 0 w 677"/>
                  <a:gd name="T17" fmla="*/ 0 h 762"/>
                  <a:gd name="T18" fmla="*/ 0 w 677"/>
                  <a:gd name="T19" fmla="*/ 0 h 762"/>
                  <a:gd name="T20" fmla="*/ 0 w 677"/>
                  <a:gd name="T21" fmla="*/ 0 h 762"/>
                  <a:gd name="T22" fmla="*/ 0 w 677"/>
                  <a:gd name="T23" fmla="*/ 0 h 762"/>
                  <a:gd name="T24" fmla="*/ 0 w 677"/>
                  <a:gd name="T25" fmla="*/ 0 h 762"/>
                  <a:gd name="T26" fmla="*/ 0 w 677"/>
                  <a:gd name="T27" fmla="*/ 0 h 762"/>
                  <a:gd name="T28" fmla="*/ 0 w 677"/>
                  <a:gd name="T29" fmla="*/ 0 h 762"/>
                  <a:gd name="T30" fmla="*/ 0 w 677"/>
                  <a:gd name="T31" fmla="*/ 0 h 762"/>
                  <a:gd name="T32" fmla="*/ 0 w 677"/>
                  <a:gd name="T33" fmla="*/ 0 h 762"/>
                  <a:gd name="T34" fmla="*/ 0 w 677"/>
                  <a:gd name="T35" fmla="*/ 0 h 762"/>
                  <a:gd name="T36" fmla="*/ 0 w 677"/>
                  <a:gd name="T37" fmla="*/ 0 h 762"/>
                  <a:gd name="T38" fmla="*/ 0 w 677"/>
                  <a:gd name="T39" fmla="*/ 0 h 762"/>
                  <a:gd name="T40" fmla="*/ 0 w 677"/>
                  <a:gd name="T41" fmla="*/ 0 h 762"/>
                  <a:gd name="T42" fmla="*/ 0 w 677"/>
                  <a:gd name="T43" fmla="*/ 0 h 762"/>
                  <a:gd name="T44" fmla="*/ 0 w 677"/>
                  <a:gd name="T45" fmla="*/ 0 h 762"/>
                  <a:gd name="T46" fmla="*/ 0 w 677"/>
                  <a:gd name="T47" fmla="*/ 0 h 762"/>
                  <a:gd name="T48" fmla="*/ 0 w 677"/>
                  <a:gd name="T49" fmla="*/ 0 h 762"/>
                  <a:gd name="T50" fmla="*/ 0 w 677"/>
                  <a:gd name="T51" fmla="*/ 0 h 762"/>
                  <a:gd name="T52" fmla="*/ 0 w 677"/>
                  <a:gd name="T53" fmla="*/ 0 h 762"/>
                  <a:gd name="T54" fmla="*/ 0 w 677"/>
                  <a:gd name="T55" fmla="*/ 0 h 762"/>
                  <a:gd name="T56" fmla="*/ 0 w 677"/>
                  <a:gd name="T57" fmla="*/ 0 h 762"/>
                  <a:gd name="T58" fmla="*/ 0 w 677"/>
                  <a:gd name="T59" fmla="*/ 0 h 762"/>
                  <a:gd name="T60" fmla="*/ 0 w 677"/>
                  <a:gd name="T61" fmla="*/ 0 h 762"/>
                  <a:gd name="T62" fmla="*/ 0 w 677"/>
                  <a:gd name="T63" fmla="*/ 0 h 762"/>
                  <a:gd name="T64" fmla="*/ 0 w 677"/>
                  <a:gd name="T65" fmla="*/ 0 h 762"/>
                  <a:gd name="T66" fmla="*/ 0 w 677"/>
                  <a:gd name="T67" fmla="*/ 0 h 762"/>
                  <a:gd name="T68" fmla="*/ 0 w 677"/>
                  <a:gd name="T69" fmla="*/ 0 h 762"/>
                  <a:gd name="T70" fmla="*/ 0 w 677"/>
                  <a:gd name="T71" fmla="*/ 0 h 762"/>
                  <a:gd name="T72" fmla="*/ 0 w 677"/>
                  <a:gd name="T73" fmla="*/ 0 h 762"/>
                  <a:gd name="T74" fmla="*/ 0 w 677"/>
                  <a:gd name="T75" fmla="*/ 0 h 7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7"/>
                  <a:gd name="T115" fmla="*/ 0 h 762"/>
                  <a:gd name="T116" fmla="*/ 677 w 677"/>
                  <a:gd name="T117" fmla="*/ 762 h 7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7" h="762">
                    <a:moveTo>
                      <a:pt x="0" y="135"/>
                    </a:moveTo>
                    <a:lnTo>
                      <a:pt x="59" y="665"/>
                    </a:lnTo>
                    <a:lnTo>
                      <a:pt x="74" y="664"/>
                    </a:lnTo>
                    <a:lnTo>
                      <a:pt x="89" y="675"/>
                    </a:lnTo>
                    <a:lnTo>
                      <a:pt x="99" y="675"/>
                    </a:lnTo>
                    <a:lnTo>
                      <a:pt x="115" y="663"/>
                    </a:lnTo>
                    <a:lnTo>
                      <a:pt x="147" y="687"/>
                    </a:lnTo>
                    <a:lnTo>
                      <a:pt x="160" y="716"/>
                    </a:lnTo>
                    <a:lnTo>
                      <a:pt x="184" y="726"/>
                    </a:lnTo>
                    <a:lnTo>
                      <a:pt x="217" y="723"/>
                    </a:lnTo>
                    <a:lnTo>
                      <a:pt x="250" y="747"/>
                    </a:lnTo>
                    <a:lnTo>
                      <a:pt x="263" y="730"/>
                    </a:lnTo>
                    <a:lnTo>
                      <a:pt x="274" y="726"/>
                    </a:lnTo>
                    <a:lnTo>
                      <a:pt x="303" y="739"/>
                    </a:lnTo>
                    <a:lnTo>
                      <a:pt x="326" y="736"/>
                    </a:lnTo>
                    <a:lnTo>
                      <a:pt x="329" y="730"/>
                    </a:lnTo>
                    <a:lnTo>
                      <a:pt x="342" y="725"/>
                    </a:lnTo>
                    <a:lnTo>
                      <a:pt x="346" y="716"/>
                    </a:lnTo>
                    <a:lnTo>
                      <a:pt x="366" y="702"/>
                    </a:lnTo>
                    <a:lnTo>
                      <a:pt x="374" y="714"/>
                    </a:lnTo>
                    <a:lnTo>
                      <a:pt x="389" y="738"/>
                    </a:lnTo>
                    <a:lnTo>
                      <a:pt x="408" y="741"/>
                    </a:lnTo>
                    <a:lnTo>
                      <a:pt x="425" y="754"/>
                    </a:lnTo>
                    <a:lnTo>
                      <a:pt x="432" y="762"/>
                    </a:lnTo>
                    <a:lnTo>
                      <a:pt x="453" y="760"/>
                    </a:lnTo>
                    <a:lnTo>
                      <a:pt x="468" y="732"/>
                    </a:lnTo>
                    <a:lnTo>
                      <a:pt x="479" y="724"/>
                    </a:lnTo>
                    <a:lnTo>
                      <a:pt x="480" y="702"/>
                    </a:lnTo>
                    <a:lnTo>
                      <a:pt x="479" y="678"/>
                    </a:lnTo>
                    <a:lnTo>
                      <a:pt x="494" y="630"/>
                    </a:lnTo>
                    <a:lnTo>
                      <a:pt x="507" y="630"/>
                    </a:lnTo>
                    <a:lnTo>
                      <a:pt x="522" y="654"/>
                    </a:lnTo>
                    <a:lnTo>
                      <a:pt x="539" y="632"/>
                    </a:lnTo>
                    <a:lnTo>
                      <a:pt x="533" y="609"/>
                    </a:lnTo>
                    <a:lnTo>
                      <a:pt x="549" y="573"/>
                    </a:lnTo>
                    <a:lnTo>
                      <a:pt x="563" y="561"/>
                    </a:lnTo>
                    <a:lnTo>
                      <a:pt x="564" y="551"/>
                    </a:lnTo>
                    <a:lnTo>
                      <a:pt x="577" y="537"/>
                    </a:lnTo>
                    <a:lnTo>
                      <a:pt x="590" y="541"/>
                    </a:lnTo>
                    <a:lnTo>
                      <a:pt x="608" y="535"/>
                    </a:lnTo>
                    <a:lnTo>
                      <a:pt x="611" y="528"/>
                    </a:lnTo>
                    <a:lnTo>
                      <a:pt x="640" y="494"/>
                    </a:lnTo>
                    <a:lnTo>
                      <a:pt x="649" y="490"/>
                    </a:lnTo>
                    <a:lnTo>
                      <a:pt x="665" y="474"/>
                    </a:lnTo>
                    <a:lnTo>
                      <a:pt x="664" y="450"/>
                    </a:lnTo>
                    <a:lnTo>
                      <a:pt x="659" y="438"/>
                    </a:lnTo>
                    <a:lnTo>
                      <a:pt x="659" y="423"/>
                    </a:lnTo>
                    <a:lnTo>
                      <a:pt x="667" y="405"/>
                    </a:lnTo>
                    <a:lnTo>
                      <a:pt x="677" y="331"/>
                    </a:lnTo>
                    <a:lnTo>
                      <a:pt x="649" y="317"/>
                    </a:lnTo>
                    <a:lnTo>
                      <a:pt x="670" y="298"/>
                    </a:lnTo>
                    <a:lnTo>
                      <a:pt x="664" y="277"/>
                    </a:lnTo>
                    <a:lnTo>
                      <a:pt x="674" y="268"/>
                    </a:lnTo>
                    <a:lnTo>
                      <a:pt x="677" y="270"/>
                    </a:lnTo>
                    <a:lnTo>
                      <a:pt x="631" y="0"/>
                    </a:lnTo>
                    <a:lnTo>
                      <a:pt x="554" y="39"/>
                    </a:lnTo>
                    <a:lnTo>
                      <a:pt x="522" y="61"/>
                    </a:lnTo>
                    <a:lnTo>
                      <a:pt x="507" y="71"/>
                    </a:lnTo>
                    <a:lnTo>
                      <a:pt x="462" y="119"/>
                    </a:lnTo>
                    <a:lnTo>
                      <a:pt x="448" y="126"/>
                    </a:lnTo>
                    <a:lnTo>
                      <a:pt x="437" y="125"/>
                    </a:lnTo>
                    <a:lnTo>
                      <a:pt x="411" y="125"/>
                    </a:lnTo>
                    <a:lnTo>
                      <a:pt x="397" y="130"/>
                    </a:lnTo>
                    <a:lnTo>
                      <a:pt x="361" y="160"/>
                    </a:lnTo>
                    <a:lnTo>
                      <a:pt x="347" y="157"/>
                    </a:lnTo>
                    <a:lnTo>
                      <a:pt x="317" y="148"/>
                    </a:lnTo>
                    <a:lnTo>
                      <a:pt x="308" y="153"/>
                    </a:lnTo>
                    <a:lnTo>
                      <a:pt x="298" y="149"/>
                    </a:lnTo>
                    <a:lnTo>
                      <a:pt x="306" y="137"/>
                    </a:lnTo>
                    <a:lnTo>
                      <a:pt x="299" y="134"/>
                    </a:lnTo>
                    <a:lnTo>
                      <a:pt x="278" y="131"/>
                    </a:lnTo>
                    <a:lnTo>
                      <a:pt x="229" y="116"/>
                    </a:lnTo>
                    <a:lnTo>
                      <a:pt x="220" y="112"/>
                    </a:lnTo>
                    <a:lnTo>
                      <a:pt x="198" y="118"/>
                    </a:lnTo>
                    <a:lnTo>
                      <a:pt x="198" y="108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4" name="Freeform 122"/>
              <p:cNvSpPr>
                <a:spLocks/>
              </p:cNvSpPr>
              <p:nvPr/>
            </p:nvSpPr>
            <p:spPr bwMode="auto">
              <a:xfrm>
                <a:off x="6976988" y="2569417"/>
                <a:ext cx="682579" cy="823112"/>
              </a:xfrm>
              <a:custGeom>
                <a:avLst/>
                <a:gdLst>
                  <a:gd name="T0" fmla="*/ 0 w 677"/>
                  <a:gd name="T1" fmla="*/ 0 h 762"/>
                  <a:gd name="T2" fmla="*/ 0 w 677"/>
                  <a:gd name="T3" fmla="*/ 0 h 762"/>
                  <a:gd name="T4" fmla="*/ 0 w 677"/>
                  <a:gd name="T5" fmla="*/ 0 h 762"/>
                  <a:gd name="T6" fmla="*/ 0 w 677"/>
                  <a:gd name="T7" fmla="*/ 0 h 762"/>
                  <a:gd name="T8" fmla="*/ 0 w 677"/>
                  <a:gd name="T9" fmla="*/ 0 h 762"/>
                  <a:gd name="T10" fmla="*/ 0 w 677"/>
                  <a:gd name="T11" fmla="*/ 0 h 762"/>
                  <a:gd name="T12" fmla="*/ 0 w 677"/>
                  <a:gd name="T13" fmla="*/ 0 h 762"/>
                  <a:gd name="T14" fmla="*/ 0 w 677"/>
                  <a:gd name="T15" fmla="*/ 0 h 762"/>
                  <a:gd name="T16" fmla="*/ 0 w 677"/>
                  <a:gd name="T17" fmla="*/ 0 h 762"/>
                  <a:gd name="T18" fmla="*/ 0 w 677"/>
                  <a:gd name="T19" fmla="*/ 0 h 762"/>
                  <a:gd name="T20" fmla="*/ 0 w 677"/>
                  <a:gd name="T21" fmla="*/ 0 h 762"/>
                  <a:gd name="T22" fmla="*/ 0 w 677"/>
                  <a:gd name="T23" fmla="*/ 0 h 762"/>
                  <a:gd name="T24" fmla="*/ 0 w 677"/>
                  <a:gd name="T25" fmla="*/ 0 h 762"/>
                  <a:gd name="T26" fmla="*/ 0 w 677"/>
                  <a:gd name="T27" fmla="*/ 0 h 762"/>
                  <a:gd name="T28" fmla="*/ 0 w 677"/>
                  <a:gd name="T29" fmla="*/ 0 h 762"/>
                  <a:gd name="T30" fmla="*/ 0 w 677"/>
                  <a:gd name="T31" fmla="*/ 0 h 762"/>
                  <a:gd name="T32" fmla="*/ 0 w 677"/>
                  <a:gd name="T33" fmla="*/ 0 h 762"/>
                  <a:gd name="T34" fmla="*/ 0 w 677"/>
                  <a:gd name="T35" fmla="*/ 0 h 762"/>
                  <a:gd name="T36" fmla="*/ 0 w 677"/>
                  <a:gd name="T37" fmla="*/ 0 h 762"/>
                  <a:gd name="T38" fmla="*/ 0 w 677"/>
                  <a:gd name="T39" fmla="*/ 0 h 762"/>
                  <a:gd name="T40" fmla="*/ 0 w 677"/>
                  <a:gd name="T41" fmla="*/ 0 h 762"/>
                  <a:gd name="T42" fmla="*/ 0 w 677"/>
                  <a:gd name="T43" fmla="*/ 0 h 762"/>
                  <a:gd name="T44" fmla="*/ 0 w 677"/>
                  <a:gd name="T45" fmla="*/ 0 h 762"/>
                  <a:gd name="T46" fmla="*/ 0 w 677"/>
                  <a:gd name="T47" fmla="*/ 0 h 762"/>
                  <a:gd name="T48" fmla="*/ 0 w 677"/>
                  <a:gd name="T49" fmla="*/ 0 h 762"/>
                  <a:gd name="T50" fmla="*/ 0 w 677"/>
                  <a:gd name="T51" fmla="*/ 0 h 762"/>
                  <a:gd name="T52" fmla="*/ 0 w 677"/>
                  <a:gd name="T53" fmla="*/ 0 h 762"/>
                  <a:gd name="T54" fmla="*/ 0 w 677"/>
                  <a:gd name="T55" fmla="*/ 0 h 762"/>
                  <a:gd name="T56" fmla="*/ 0 w 677"/>
                  <a:gd name="T57" fmla="*/ 0 h 762"/>
                  <a:gd name="T58" fmla="*/ 0 w 677"/>
                  <a:gd name="T59" fmla="*/ 0 h 762"/>
                  <a:gd name="T60" fmla="*/ 0 w 677"/>
                  <a:gd name="T61" fmla="*/ 0 h 762"/>
                  <a:gd name="T62" fmla="*/ 0 w 677"/>
                  <a:gd name="T63" fmla="*/ 0 h 762"/>
                  <a:gd name="T64" fmla="*/ 0 w 677"/>
                  <a:gd name="T65" fmla="*/ 0 h 762"/>
                  <a:gd name="T66" fmla="*/ 0 w 677"/>
                  <a:gd name="T67" fmla="*/ 0 h 762"/>
                  <a:gd name="T68" fmla="*/ 0 w 677"/>
                  <a:gd name="T69" fmla="*/ 0 h 762"/>
                  <a:gd name="T70" fmla="*/ 0 w 677"/>
                  <a:gd name="T71" fmla="*/ 0 h 762"/>
                  <a:gd name="T72" fmla="*/ 0 w 677"/>
                  <a:gd name="T73" fmla="*/ 0 h 762"/>
                  <a:gd name="T74" fmla="*/ 0 w 677"/>
                  <a:gd name="T75" fmla="*/ 0 h 7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7"/>
                  <a:gd name="T115" fmla="*/ 0 h 762"/>
                  <a:gd name="T116" fmla="*/ 677 w 677"/>
                  <a:gd name="T117" fmla="*/ 762 h 7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7" h="762">
                    <a:moveTo>
                      <a:pt x="0" y="135"/>
                    </a:moveTo>
                    <a:lnTo>
                      <a:pt x="59" y="665"/>
                    </a:lnTo>
                    <a:lnTo>
                      <a:pt x="74" y="664"/>
                    </a:lnTo>
                    <a:lnTo>
                      <a:pt x="89" y="675"/>
                    </a:lnTo>
                    <a:lnTo>
                      <a:pt x="99" y="675"/>
                    </a:lnTo>
                    <a:lnTo>
                      <a:pt x="115" y="663"/>
                    </a:lnTo>
                    <a:lnTo>
                      <a:pt x="147" y="687"/>
                    </a:lnTo>
                    <a:lnTo>
                      <a:pt x="160" y="716"/>
                    </a:lnTo>
                    <a:lnTo>
                      <a:pt x="184" y="726"/>
                    </a:lnTo>
                    <a:lnTo>
                      <a:pt x="217" y="723"/>
                    </a:lnTo>
                    <a:lnTo>
                      <a:pt x="250" y="747"/>
                    </a:lnTo>
                    <a:lnTo>
                      <a:pt x="263" y="730"/>
                    </a:lnTo>
                    <a:lnTo>
                      <a:pt x="274" y="726"/>
                    </a:lnTo>
                    <a:lnTo>
                      <a:pt x="303" y="739"/>
                    </a:lnTo>
                    <a:lnTo>
                      <a:pt x="326" y="736"/>
                    </a:lnTo>
                    <a:lnTo>
                      <a:pt x="329" y="730"/>
                    </a:lnTo>
                    <a:lnTo>
                      <a:pt x="342" y="725"/>
                    </a:lnTo>
                    <a:lnTo>
                      <a:pt x="346" y="716"/>
                    </a:lnTo>
                    <a:lnTo>
                      <a:pt x="366" y="702"/>
                    </a:lnTo>
                    <a:lnTo>
                      <a:pt x="374" y="714"/>
                    </a:lnTo>
                    <a:lnTo>
                      <a:pt x="389" y="738"/>
                    </a:lnTo>
                    <a:lnTo>
                      <a:pt x="408" y="741"/>
                    </a:lnTo>
                    <a:lnTo>
                      <a:pt x="425" y="754"/>
                    </a:lnTo>
                    <a:lnTo>
                      <a:pt x="432" y="762"/>
                    </a:lnTo>
                    <a:lnTo>
                      <a:pt x="453" y="760"/>
                    </a:lnTo>
                    <a:lnTo>
                      <a:pt x="468" y="732"/>
                    </a:lnTo>
                    <a:lnTo>
                      <a:pt x="479" y="724"/>
                    </a:lnTo>
                    <a:lnTo>
                      <a:pt x="480" y="702"/>
                    </a:lnTo>
                    <a:lnTo>
                      <a:pt x="479" y="678"/>
                    </a:lnTo>
                    <a:lnTo>
                      <a:pt x="494" y="630"/>
                    </a:lnTo>
                    <a:lnTo>
                      <a:pt x="507" y="630"/>
                    </a:lnTo>
                    <a:lnTo>
                      <a:pt x="522" y="654"/>
                    </a:lnTo>
                    <a:lnTo>
                      <a:pt x="539" y="632"/>
                    </a:lnTo>
                    <a:lnTo>
                      <a:pt x="533" y="609"/>
                    </a:lnTo>
                    <a:lnTo>
                      <a:pt x="549" y="573"/>
                    </a:lnTo>
                    <a:lnTo>
                      <a:pt x="563" y="561"/>
                    </a:lnTo>
                    <a:lnTo>
                      <a:pt x="564" y="551"/>
                    </a:lnTo>
                    <a:lnTo>
                      <a:pt x="577" y="537"/>
                    </a:lnTo>
                    <a:lnTo>
                      <a:pt x="590" y="541"/>
                    </a:lnTo>
                    <a:lnTo>
                      <a:pt x="608" y="535"/>
                    </a:lnTo>
                    <a:lnTo>
                      <a:pt x="611" y="528"/>
                    </a:lnTo>
                    <a:lnTo>
                      <a:pt x="640" y="494"/>
                    </a:lnTo>
                    <a:lnTo>
                      <a:pt x="649" y="490"/>
                    </a:lnTo>
                    <a:lnTo>
                      <a:pt x="665" y="474"/>
                    </a:lnTo>
                    <a:lnTo>
                      <a:pt x="664" y="450"/>
                    </a:lnTo>
                    <a:lnTo>
                      <a:pt x="659" y="438"/>
                    </a:lnTo>
                    <a:lnTo>
                      <a:pt x="659" y="423"/>
                    </a:lnTo>
                    <a:lnTo>
                      <a:pt x="667" y="405"/>
                    </a:lnTo>
                    <a:lnTo>
                      <a:pt x="677" y="331"/>
                    </a:lnTo>
                    <a:lnTo>
                      <a:pt x="649" y="317"/>
                    </a:lnTo>
                    <a:lnTo>
                      <a:pt x="670" y="298"/>
                    </a:lnTo>
                    <a:lnTo>
                      <a:pt x="664" y="277"/>
                    </a:lnTo>
                    <a:lnTo>
                      <a:pt x="674" y="268"/>
                    </a:lnTo>
                    <a:lnTo>
                      <a:pt x="677" y="270"/>
                    </a:lnTo>
                    <a:lnTo>
                      <a:pt x="631" y="0"/>
                    </a:lnTo>
                    <a:lnTo>
                      <a:pt x="554" y="39"/>
                    </a:lnTo>
                    <a:lnTo>
                      <a:pt x="522" y="61"/>
                    </a:lnTo>
                    <a:lnTo>
                      <a:pt x="507" y="71"/>
                    </a:lnTo>
                    <a:lnTo>
                      <a:pt x="462" y="119"/>
                    </a:lnTo>
                    <a:lnTo>
                      <a:pt x="448" y="126"/>
                    </a:lnTo>
                    <a:lnTo>
                      <a:pt x="437" y="125"/>
                    </a:lnTo>
                    <a:lnTo>
                      <a:pt x="411" y="125"/>
                    </a:lnTo>
                    <a:lnTo>
                      <a:pt x="397" y="130"/>
                    </a:lnTo>
                    <a:lnTo>
                      <a:pt x="361" y="160"/>
                    </a:lnTo>
                    <a:lnTo>
                      <a:pt x="347" y="157"/>
                    </a:lnTo>
                    <a:lnTo>
                      <a:pt x="317" y="148"/>
                    </a:lnTo>
                    <a:lnTo>
                      <a:pt x="308" y="153"/>
                    </a:lnTo>
                    <a:lnTo>
                      <a:pt x="298" y="149"/>
                    </a:lnTo>
                    <a:lnTo>
                      <a:pt x="306" y="137"/>
                    </a:lnTo>
                    <a:lnTo>
                      <a:pt x="299" y="134"/>
                    </a:lnTo>
                    <a:lnTo>
                      <a:pt x="278" y="131"/>
                    </a:lnTo>
                    <a:lnTo>
                      <a:pt x="229" y="116"/>
                    </a:lnTo>
                    <a:lnTo>
                      <a:pt x="220" y="112"/>
                    </a:lnTo>
                    <a:lnTo>
                      <a:pt x="198" y="118"/>
                    </a:lnTo>
                    <a:lnTo>
                      <a:pt x="198" y="108"/>
                    </a:lnTo>
                    <a:lnTo>
                      <a:pt x="0" y="135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5" name="Freeform 125"/>
              <p:cNvSpPr>
                <a:spLocks/>
              </p:cNvSpPr>
              <p:nvPr/>
            </p:nvSpPr>
            <p:spPr bwMode="auto">
              <a:xfrm>
                <a:off x="7611993" y="2396363"/>
                <a:ext cx="953542" cy="658933"/>
              </a:xfrm>
              <a:custGeom>
                <a:avLst/>
                <a:gdLst>
                  <a:gd name="T0" fmla="*/ 0 w 948"/>
                  <a:gd name="T1" fmla="*/ 0 h 613"/>
                  <a:gd name="T2" fmla="*/ 0 w 948"/>
                  <a:gd name="T3" fmla="*/ 0 h 613"/>
                  <a:gd name="T4" fmla="*/ 0 w 948"/>
                  <a:gd name="T5" fmla="*/ 0 h 613"/>
                  <a:gd name="T6" fmla="*/ 0 w 948"/>
                  <a:gd name="T7" fmla="*/ 0 h 613"/>
                  <a:gd name="T8" fmla="*/ 0 w 948"/>
                  <a:gd name="T9" fmla="*/ 0 h 613"/>
                  <a:gd name="T10" fmla="*/ 0 w 948"/>
                  <a:gd name="T11" fmla="*/ 0 h 613"/>
                  <a:gd name="T12" fmla="*/ 0 w 948"/>
                  <a:gd name="T13" fmla="*/ 0 h 613"/>
                  <a:gd name="T14" fmla="*/ 0 w 948"/>
                  <a:gd name="T15" fmla="*/ 0 h 613"/>
                  <a:gd name="T16" fmla="*/ 0 w 948"/>
                  <a:gd name="T17" fmla="*/ 0 h 613"/>
                  <a:gd name="T18" fmla="*/ 0 w 948"/>
                  <a:gd name="T19" fmla="*/ 0 h 613"/>
                  <a:gd name="T20" fmla="*/ 0 w 948"/>
                  <a:gd name="T21" fmla="*/ 0 h 613"/>
                  <a:gd name="T22" fmla="*/ 0 w 948"/>
                  <a:gd name="T23" fmla="*/ 0 h 613"/>
                  <a:gd name="T24" fmla="*/ 0 w 948"/>
                  <a:gd name="T25" fmla="*/ 0 h 613"/>
                  <a:gd name="T26" fmla="*/ 0 w 948"/>
                  <a:gd name="T27" fmla="*/ 0 h 613"/>
                  <a:gd name="T28" fmla="*/ 0 w 948"/>
                  <a:gd name="T29" fmla="*/ 0 h 613"/>
                  <a:gd name="T30" fmla="*/ 0 w 948"/>
                  <a:gd name="T31" fmla="*/ 0 h 613"/>
                  <a:gd name="T32" fmla="*/ 0 w 948"/>
                  <a:gd name="T33" fmla="*/ 0 h 613"/>
                  <a:gd name="T34" fmla="*/ 0 w 948"/>
                  <a:gd name="T35" fmla="*/ 0 h 613"/>
                  <a:gd name="T36" fmla="*/ 0 w 948"/>
                  <a:gd name="T37" fmla="*/ 0 h 613"/>
                  <a:gd name="T38" fmla="*/ 0 w 948"/>
                  <a:gd name="T39" fmla="*/ 0 h 613"/>
                  <a:gd name="T40" fmla="*/ 0 w 948"/>
                  <a:gd name="T41" fmla="*/ 0 h 613"/>
                  <a:gd name="T42" fmla="*/ 0 w 948"/>
                  <a:gd name="T43" fmla="*/ 0 h 613"/>
                  <a:gd name="T44" fmla="*/ 0 w 948"/>
                  <a:gd name="T45" fmla="*/ 0 h 613"/>
                  <a:gd name="T46" fmla="*/ 0 w 948"/>
                  <a:gd name="T47" fmla="*/ 0 h 613"/>
                  <a:gd name="T48" fmla="*/ 0 w 948"/>
                  <a:gd name="T49" fmla="*/ 0 h 613"/>
                  <a:gd name="T50" fmla="*/ 0 w 948"/>
                  <a:gd name="T51" fmla="*/ 0 h 613"/>
                  <a:gd name="T52" fmla="*/ 0 w 948"/>
                  <a:gd name="T53" fmla="*/ 0 h 613"/>
                  <a:gd name="T54" fmla="*/ 0 w 948"/>
                  <a:gd name="T55" fmla="*/ 0 h 613"/>
                  <a:gd name="T56" fmla="*/ 0 w 948"/>
                  <a:gd name="T57" fmla="*/ 0 h 613"/>
                  <a:gd name="T58" fmla="*/ 0 w 948"/>
                  <a:gd name="T59" fmla="*/ 0 h 613"/>
                  <a:gd name="T60" fmla="*/ 0 w 948"/>
                  <a:gd name="T61" fmla="*/ 0 h 613"/>
                  <a:gd name="T62" fmla="*/ 0 w 948"/>
                  <a:gd name="T63" fmla="*/ 0 h 613"/>
                  <a:gd name="T64" fmla="*/ 0 w 948"/>
                  <a:gd name="T65" fmla="*/ 0 h 613"/>
                  <a:gd name="T66" fmla="*/ 0 w 948"/>
                  <a:gd name="T67" fmla="*/ 0 h 613"/>
                  <a:gd name="T68" fmla="*/ 0 w 948"/>
                  <a:gd name="T69" fmla="*/ 0 h 613"/>
                  <a:gd name="T70" fmla="*/ 0 w 948"/>
                  <a:gd name="T71" fmla="*/ 0 h 613"/>
                  <a:gd name="T72" fmla="*/ 0 w 948"/>
                  <a:gd name="T73" fmla="*/ 0 h 613"/>
                  <a:gd name="T74" fmla="*/ 0 w 948"/>
                  <a:gd name="T75" fmla="*/ 0 h 613"/>
                  <a:gd name="T76" fmla="*/ 0 w 948"/>
                  <a:gd name="T77" fmla="*/ 0 h 613"/>
                  <a:gd name="T78" fmla="*/ 0 w 948"/>
                  <a:gd name="T79" fmla="*/ 0 h 613"/>
                  <a:gd name="T80" fmla="*/ 0 w 948"/>
                  <a:gd name="T81" fmla="*/ 0 h 613"/>
                  <a:gd name="T82" fmla="*/ 0 w 948"/>
                  <a:gd name="T83" fmla="*/ 0 h 613"/>
                  <a:gd name="T84" fmla="*/ 0 w 948"/>
                  <a:gd name="T85" fmla="*/ 0 h 613"/>
                  <a:gd name="T86" fmla="*/ 0 w 948"/>
                  <a:gd name="T87" fmla="*/ 0 h 613"/>
                  <a:gd name="T88" fmla="*/ 0 w 948"/>
                  <a:gd name="T89" fmla="*/ 0 h 613"/>
                  <a:gd name="T90" fmla="*/ 0 w 948"/>
                  <a:gd name="T91" fmla="*/ 0 h 613"/>
                  <a:gd name="T92" fmla="*/ 0 w 948"/>
                  <a:gd name="T93" fmla="*/ 0 h 613"/>
                  <a:gd name="T94" fmla="*/ 0 w 948"/>
                  <a:gd name="T95" fmla="*/ 0 h 613"/>
                  <a:gd name="T96" fmla="*/ 0 w 948"/>
                  <a:gd name="T97" fmla="*/ 0 h 613"/>
                  <a:gd name="T98" fmla="*/ 0 w 948"/>
                  <a:gd name="T99" fmla="*/ 0 h 613"/>
                  <a:gd name="T100" fmla="*/ 0 w 948"/>
                  <a:gd name="T101" fmla="*/ 0 h 613"/>
                  <a:gd name="T102" fmla="*/ 0 w 948"/>
                  <a:gd name="T103" fmla="*/ 0 h 613"/>
                  <a:gd name="T104" fmla="*/ 0 w 948"/>
                  <a:gd name="T105" fmla="*/ 0 h 613"/>
                  <a:gd name="T106" fmla="*/ 0 w 948"/>
                  <a:gd name="T107" fmla="*/ 0 h 613"/>
                  <a:gd name="T108" fmla="*/ 0 w 948"/>
                  <a:gd name="T109" fmla="*/ 0 h 613"/>
                  <a:gd name="T110" fmla="*/ 0 w 948"/>
                  <a:gd name="T111" fmla="*/ 0 h 613"/>
                  <a:gd name="T112" fmla="*/ 0 w 948"/>
                  <a:gd name="T113" fmla="*/ 0 h 6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8"/>
                  <a:gd name="T172" fmla="*/ 0 h 613"/>
                  <a:gd name="T173" fmla="*/ 948 w 948"/>
                  <a:gd name="T174" fmla="*/ 613 h 6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8" h="613">
                    <a:moveTo>
                      <a:pt x="236" y="582"/>
                    </a:moveTo>
                    <a:lnTo>
                      <a:pt x="664" y="499"/>
                    </a:lnTo>
                    <a:lnTo>
                      <a:pt x="800" y="475"/>
                    </a:lnTo>
                    <a:lnTo>
                      <a:pt x="802" y="472"/>
                    </a:lnTo>
                    <a:lnTo>
                      <a:pt x="807" y="470"/>
                    </a:lnTo>
                    <a:lnTo>
                      <a:pt x="808" y="457"/>
                    </a:lnTo>
                    <a:lnTo>
                      <a:pt x="824" y="444"/>
                    </a:lnTo>
                    <a:lnTo>
                      <a:pt x="840" y="441"/>
                    </a:lnTo>
                    <a:lnTo>
                      <a:pt x="853" y="445"/>
                    </a:lnTo>
                    <a:lnTo>
                      <a:pt x="893" y="417"/>
                    </a:lnTo>
                    <a:lnTo>
                      <a:pt x="898" y="395"/>
                    </a:lnTo>
                    <a:lnTo>
                      <a:pt x="923" y="371"/>
                    </a:lnTo>
                    <a:lnTo>
                      <a:pt x="947" y="356"/>
                    </a:lnTo>
                    <a:lnTo>
                      <a:pt x="948" y="350"/>
                    </a:lnTo>
                    <a:lnTo>
                      <a:pt x="927" y="334"/>
                    </a:lnTo>
                    <a:lnTo>
                      <a:pt x="917" y="325"/>
                    </a:lnTo>
                    <a:lnTo>
                      <a:pt x="907" y="320"/>
                    </a:lnTo>
                    <a:lnTo>
                      <a:pt x="901" y="313"/>
                    </a:lnTo>
                    <a:lnTo>
                      <a:pt x="884" y="309"/>
                    </a:lnTo>
                    <a:lnTo>
                      <a:pt x="877" y="285"/>
                    </a:lnTo>
                    <a:lnTo>
                      <a:pt x="857" y="281"/>
                    </a:lnTo>
                    <a:lnTo>
                      <a:pt x="854" y="279"/>
                    </a:lnTo>
                    <a:lnTo>
                      <a:pt x="852" y="242"/>
                    </a:lnTo>
                    <a:lnTo>
                      <a:pt x="862" y="236"/>
                    </a:lnTo>
                    <a:lnTo>
                      <a:pt x="860" y="214"/>
                    </a:lnTo>
                    <a:lnTo>
                      <a:pt x="847" y="203"/>
                    </a:lnTo>
                    <a:lnTo>
                      <a:pt x="847" y="196"/>
                    </a:lnTo>
                    <a:lnTo>
                      <a:pt x="852" y="190"/>
                    </a:lnTo>
                    <a:lnTo>
                      <a:pt x="870" y="172"/>
                    </a:lnTo>
                    <a:lnTo>
                      <a:pt x="876" y="142"/>
                    </a:lnTo>
                    <a:lnTo>
                      <a:pt x="876" y="133"/>
                    </a:lnTo>
                    <a:lnTo>
                      <a:pt x="887" y="115"/>
                    </a:lnTo>
                    <a:lnTo>
                      <a:pt x="894" y="111"/>
                    </a:lnTo>
                    <a:lnTo>
                      <a:pt x="882" y="100"/>
                    </a:lnTo>
                    <a:lnTo>
                      <a:pt x="842" y="97"/>
                    </a:lnTo>
                    <a:lnTo>
                      <a:pt x="841" y="91"/>
                    </a:lnTo>
                    <a:lnTo>
                      <a:pt x="833" y="85"/>
                    </a:lnTo>
                    <a:lnTo>
                      <a:pt x="831" y="70"/>
                    </a:lnTo>
                    <a:lnTo>
                      <a:pt x="811" y="32"/>
                    </a:lnTo>
                    <a:lnTo>
                      <a:pt x="800" y="30"/>
                    </a:lnTo>
                    <a:lnTo>
                      <a:pt x="794" y="24"/>
                    </a:lnTo>
                    <a:lnTo>
                      <a:pt x="788" y="25"/>
                    </a:lnTo>
                    <a:lnTo>
                      <a:pt x="784" y="20"/>
                    </a:lnTo>
                    <a:lnTo>
                      <a:pt x="779" y="8"/>
                    </a:lnTo>
                    <a:lnTo>
                      <a:pt x="769" y="0"/>
                    </a:lnTo>
                    <a:lnTo>
                      <a:pt x="113" y="131"/>
                    </a:lnTo>
                    <a:lnTo>
                      <a:pt x="102" y="78"/>
                    </a:lnTo>
                    <a:lnTo>
                      <a:pt x="66" y="113"/>
                    </a:lnTo>
                    <a:lnTo>
                      <a:pt x="60" y="115"/>
                    </a:lnTo>
                    <a:lnTo>
                      <a:pt x="54" y="111"/>
                    </a:lnTo>
                    <a:lnTo>
                      <a:pt x="51" y="111"/>
                    </a:lnTo>
                    <a:lnTo>
                      <a:pt x="42" y="130"/>
                    </a:lnTo>
                    <a:lnTo>
                      <a:pt x="12" y="156"/>
                    </a:lnTo>
                    <a:lnTo>
                      <a:pt x="0" y="163"/>
                    </a:lnTo>
                    <a:lnTo>
                      <a:pt x="46" y="433"/>
                    </a:lnTo>
                    <a:lnTo>
                      <a:pt x="79" y="613"/>
                    </a:lnTo>
                    <a:lnTo>
                      <a:pt x="236" y="5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6" name="Freeform 126"/>
              <p:cNvSpPr>
                <a:spLocks/>
              </p:cNvSpPr>
              <p:nvPr/>
            </p:nvSpPr>
            <p:spPr bwMode="auto">
              <a:xfrm>
                <a:off x="7611993" y="2396363"/>
                <a:ext cx="953542" cy="658933"/>
              </a:xfrm>
              <a:custGeom>
                <a:avLst/>
                <a:gdLst>
                  <a:gd name="T0" fmla="*/ 0 w 948"/>
                  <a:gd name="T1" fmla="*/ 0 h 613"/>
                  <a:gd name="T2" fmla="*/ 0 w 948"/>
                  <a:gd name="T3" fmla="*/ 0 h 613"/>
                  <a:gd name="T4" fmla="*/ 0 w 948"/>
                  <a:gd name="T5" fmla="*/ 0 h 613"/>
                  <a:gd name="T6" fmla="*/ 0 w 948"/>
                  <a:gd name="T7" fmla="*/ 0 h 613"/>
                  <a:gd name="T8" fmla="*/ 0 w 948"/>
                  <a:gd name="T9" fmla="*/ 0 h 613"/>
                  <a:gd name="T10" fmla="*/ 0 w 948"/>
                  <a:gd name="T11" fmla="*/ 0 h 613"/>
                  <a:gd name="T12" fmla="*/ 0 w 948"/>
                  <a:gd name="T13" fmla="*/ 0 h 613"/>
                  <a:gd name="T14" fmla="*/ 0 w 948"/>
                  <a:gd name="T15" fmla="*/ 0 h 613"/>
                  <a:gd name="T16" fmla="*/ 0 w 948"/>
                  <a:gd name="T17" fmla="*/ 0 h 613"/>
                  <a:gd name="T18" fmla="*/ 0 w 948"/>
                  <a:gd name="T19" fmla="*/ 0 h 613"/>
                  <a:gd name="T20" fmla="*/ 0 w 948"/>
                  <a:gd name="T21" fmla="*/ 0 h 613"/>
                  <a:gd name="T22" fmla="*/ 0 w 948"/>
                  <a:gd name="T23" fmla="*/ 0 h 613"/>
                  <a:gd name="T24" fmla="*/ 0 w 948"/>
                  <a:gd name="T25" fmla="*/ 0 h 613"/>
                  <a:gd name="T26" fmla="*/ 0 w 948"/>
                  <a:gd name="T27" fmla="*/ 0 h 613"/>
                  <a:gd name="T28" fmla="*/ 0 w 948"/>
                  <a:gd name="T29" fmla="*/ 0 h 613"/>
                  <a:gd name="T30" fmla="*/ 0 w 948"/>
                  <a:gd name="T31" fmla="*/ 0 h 613"/>
                  <a:gd name="T32" fmla="*/ 0 w 948"/>
                  <a:gd name="T33" fmla="*/ 0 h 613"/>
                  <a:gd name="T34" fmla="*/ 0 w 948"/>
                  <a:gd name="T35" fmla="*/ 0 h 613"/>
                  <a:gd name="T36" fmla="*/ 0 w 948"/>
                  <a:gd name="T37" fmla="*/ 0 h 613"/>
                  <a:gd name="T38" fmla="*/ 0 w 948"/>
                  <a:gd name="T39" fmla="*/ 0 h 613"/>
                  <a:gd name="T40" fmla="*/ 0 w 948"/>
                  <a:gd name="T41" fmla="*/ 0 h 613"/>
                  <a:gd name="T42" fmla="*/ 0 w 948"/>
                  <a:gd name="T43" fmla="*/ 0 h 613"/>
                  <a:gd name="T44" fmla="*/ 0 w 948"/>
                  <a:gd name="T45" fmla="*/ 0 h 613"/>
                  <a:gd name="T46" fmla="*/ 0 w 948"/>
                  <a:gd name="T47" fmla="*/ 0 h 613"/>
                  <a:gd name="T48" fmla="*/ 0 w 948"/>
                  <a:gd name="T49" fmla="*/ 0 h 613"/>
                  <a:gd name="T50" fmla="*/ 0 w 948"/>
                  <a:gd name="T51" fmla="*/ 0 h 613"/>
                  <a:gd name="T52" fmla="*/ 0 w 948"/>
                  <a:gd name="T53" fmla="*/ 0 h 613"/>
                  <a:gd name="T54" fmla="*/ 0 w 948"/>
                  <a:gd name="T55" fmla="*/ 0 h 613"/>
                  <a:gd name="T56" fmla="*/ 0 w 948"/>
                  <a:gd name="T57" fmla="*/ 0 h 613"/>
                  <a:gd name="T58" fmla="*/ 0 w 948"/>
                  <a:gd name="T59" fmla="*/ 0 h 613"/>
                  <a:gd name="T60" fmla="*/ 0 w 948"/>
                  <a:gd name="T61" fmla="*/ 0 h 613"/>
                  <a:gd name="T62" fmla="*/ 0 w 948"/>
                  <a:gd name="T63" fmla="*/ 0 h 613"/>
                  <a:gd name="T64" fmla="*/ 0 w 948"/>
                  <a:gd name="T65" fmla="*/ 0 h 613"/>
                  <a:gd name="T66" fmla="*/ 0 w 948"/>
                  <a:gd name="T67" fmla="*/ 0 h 613"/>
                  <a:gd name="T68" fmla="*/ 0 w 948"/>
                  <a:gd name="T69" fmla="*/ 0 h 613"/>
                  <a:gd name="T70" fmla="*/ 0 w 948"/>
                  <a:gd name="T71" fmla="*/ 0 h 613"/>
                  <a:gd name="T72" fmla="*/ 0 w 948"/>
                  <a:gd name="T73" fmla="*/ 0 h 613"/>
                  <a:gd name="T74" fmla="*/ 0 w 948"/>
                  <a:gd name="T75" fmla="*/ 0 h 613"/>
                  <a:gd name="T76" fmla="*/ 0 w 948"/>
                  <a:gd name="T77" fmla="*/ 0 h 613"/>
                  <a:gd name="T78" fmla="*/ 0 w 948"/>
                  <a:gd name="T79" fmla="*/ 0 h 613"/>
                  <a:gd name="T80" fmla="*/ 0 w 948"/>
                  <a:gd name="T81" fmla="*/ 0 h 613"/>
                  <a:gd name="T82" fmla="*/ 0 w 948"/>
                  <a:gd name="T83" fmla="*/ 0 h 613"/>
                  <a:gd name="T84" fmla="*/ 0 w 948"/>
                  <a:gd name="T85" fmla="*/ 0 h 613"/>
                  <a:gd name="T86" fmla="*/ 0 w 948"/>
                  <a:gd name="T87" fmla="*/ 0 h 613"/>
                  <a:gd name="T88" fmla="*/ 0 w 948"/>
                  <a:gd name="T89" fmla="*/ 0 h 613"/>
                  <a:gd name="T90" fmla="*/ 0 w 948"/>
                  <a:gd name="T91" fmla="*/ 0 h 613"/>
                  <a:gd name="T92" fmla="*/ 0 w 948"/>
                  <a:gd name="T93" fmla="*/ 0 h 613"/>
                  <a:gd name="T94" fmla="*/ 0 w 948"/>
                  <a:gd name="T95" fmla="*/ 0 h 613"/>
                  <a:gd name="T96" fmla="*/ 0 w 948"/>
                  <a:gd name="T97" fmla="*/ 0 h 613"/>
                  <a:gd name="T98" fmla="*/ 0 w 948"/>
                  <a:gd name="T99" fmla="*/ 0 h 613"/>
                  <a:gd name="T100" fmla="*/ 0 w 948"/>
                  <a:gd name="T101" fmla="*/ 0 h 613"/>
                  <a:gd name="T102" fmla="*/ 0 w 948"/>
                  <a:gd name="T103" fmla="*/ 0 h 613"/>
                  <a:gd name="T104" fmla="*/ 0 w 948"/>
                  <a:gd name="T105" fmla="*/ 0 h 613"/>
                  <a:gd name="T106" fmla="*/ 0 w 948"/>
                  <a:gd name="T107" fmla="*/ 0 h 613"/>
                  <a:gd name="T108" fmla="*/ 0 w 948"/>
                  <a:gd name="T109" fmla="*/ 0 h 613"/>
                  <a:gd name="T110" fmla="*/ 0 w 948"/>
                  <a:gd name="T111" fmla="*/ 0 h 613"/>
                  <a:gd name="T112" fmla="*/ 0 w 948"/>
                  <a:gd name="T113" fmla="*/ 0 h 6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8"/>
                  <a:gd name="T172" fmla="*/ 0 h 613"/>
                  <a:gd name="T173" fmla="*/ 948 w 948"/>
                  <a:gd name="T174" fmla="*/ 613 h 6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8" h="613">
                    <a:moveTo>
                      <a:pt x="236" y="582"/>
                    </a:moveTo>
                    <a:lnTo>
                      <a:pt x="664" y="499"/>
                    </a:lnTo>
                    <a:lnTo>
                      <a:pt x="800" y="475"/>
                    </a:lnTo>
                    <a:lnTo>
                      <a:pt x="802" y="472"/>
                    </a:lnTo>
                    <a:lnTo>
                      <a:pt x="807" y="470"/>
                    </a:lnTo>
                    <a:lnTo>
                      <a:pt x="808" y="457"/>
                    </a:lnTo>
                    <a:lnTo>
                      <a:pt x="824" y="444"/>
                    </a:lnTo>
                    <a:lnTo>
                      <a:pt x="840" y="441"/>
                    </a:lnTo>
                    <a:lnTo>
                      <a:pt x="853" y="445"/>
                    </a:lnTo>
                    <a:lnTo>
                      <a:pt x="893" y="417"/>
                    </a:lnTo>
                    <a:lnTo>
                      <a:pt x="898" y="395"/>
                    </a:lnTo>
                    <a:lnTo>
                      <a:pt x="923" y="371"/>
                    </a:lnTo>
                    <a:lnTo>
                      <a:pt x="947" y="356"/>
                    </a:lnTo>
                    <a:lnTo>
                      <a:pt x="948" y="350"/>
                    </a:lnTo>
                    <a:lnTo>
                      <a:pt x="927" y="334"/>
                    </a:lnTo>
                    <a:lnTo>
                      <a:pt x="917" y="325"/>
                    </a:lnTo>
                    <a:lnTo>
                      <a:pt x="907" y="320"/>
                    </a:lnTo>
                    <a:lnTo>
                      <a:pt x="901" y="313"/>
                    </a:lnTo>
                    <a:lnTo>
                      <a:pt x="884" y="309"/>
                    </a:lnTo>
                    <a:lnTo>
                      <a:pt x="877" y="285"/>
                    </a:lnTo>
                    <a:lnTo>
                      <a:pt x="857" y="281"/>
                    </a:lnTo>
                    <a:lnTo>
                      <a:pt x="854" y="279"/>
                    </a:lnTo>
                    <a:lnTo>
                      <a:pt x="852" y="242"/>
                    </a:lnTo>
                    <a:lnTo>
                      <a:pt x="862" y="236"/>
                    </a:lnTo>
                    <a:lnTo>
                      <a:pt x="860" y="214"/>
                    </a:lnTo>
                    <a:lnTo>
                      <a:pt x="847" y="203"/>
                    </a:lnTo>
                    <a:lnTo>
                      <a:pt x="847" y="196"/>
                    </a:lnTo>
                    <a:lnTo>
                      <a:pt x="852" y="190"/>
                    </a:lnTo>
                    <a:lnTo>
                      <a:pt x="870" y="172"/>
                    </a:lnTo>
                    <a:lnTo>
                      <a:pt x="876" y="142"/>
                    </a:lnTo>
                    <a:lnTo>
                      <a:pt x="876" y="133"/>
                    </a:lnTo>
                    <a:lnTo>
                      <a:pt x="887" y="115"/>
                    </a:lnTo>
                    <a:lnTo>
                      <a:pt x="894" y="111"/>
                    </a:lnTo>
                    <a:lnTo>
                      <a:pt x="882" y="100"/>
                    </a:lnTo>
                    <a:lnTo>
                      <a:pt x="842" y="97"/>
                    </a:lnTo>
                    <a:lnTo>
                      <a:pt x="841" y="91"/>
                    </a:lnTo>
                    <a:lnTo>
                      <a:pt x="833" y="85"/>
                    </a:lnTo>
                    <a:lnTo>
                      <a:pt x="831" y="70"/>
                    </a:lnTo>
                    <a:lnTo>
                      <a:pt x="811" y="32"/>
                    </a:lnTo>
                    <a:lnTo>
                      <a:pt x="800" y="30"/>
                    </a:lnTo>
                    <a:lnTo>
                      <a:pt x="794" y="24"/>
                    </a:lnTo>
                    <a:lnTo>
                      <a:pt x="788" y="25"/>
                    </a:lnTo>
                    <a:lnTo>
                      <a:pt x="784" y="20"/>
                    </a:lnTo>
                    <a:lnTo>
                      <a:pt x="779" y="8"/>
                    </a:lnTo>
                    <a:lnTo>
                      <a:pt x="769" y="0"/>
                    </a:lnTo>
                    <a:lnTo>
                      <a:pt x="113" y="131"/>
                    </a:lnTo>
                    <a:lnTo>
                      <a:pt x="102" y="78"/>
                    </a:lnTo>
                    <a:lnTo>
                      <a:pt x="66" y="113"/>
                    </a:lnTo>
                    <a:lnTo>
                      <a:pt x="60" y="115"/>
                    </a:lnTo>
                    <a:lnTo>
                      <a:pt x="54" y="111"/>
                    </a:lnTo>
                    <a:lnTo>
                      <a:pt x="51" y="111"/>
                    </a:lnTo>
                    <a:lnTo>
                      <a:pt x="42" y="130"/>
                    </a:lnTo>
                    <a:lnTo>
                      <a:pt x="12" y="156"/>
                    </a:lnTo>
                    <a:lnTo>
                      <a:pt x="0" y="163"/>
                    </a:lnTo>
                    <a:lnTo>
                      <a:pt x="46" y="433"/>
                    </a:lnTo>
                    <a:lnTo>
                      <a:pt x="79" y="613"/>
                    </a:lnTo>
                    <a:lnTo>
                      <a:pt x="236" y="582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7" name="Freeform 127"/>
              <p:cNvSpPr>
                <a:spLocks/>
              </p:cNvSpPr>
              <p:nvPr/>
            </p:nvSpPr>
            <p:spPr bwMode="auto">
              <a:xfrm>
                <a:off x="7295525" y="3053078"/>
                <a:ext cx="1241052" cy="763209"/>
              </a:xfrm>
              <a:custGeom>
                <a:avLst/>
                <a:gdLst>
                  <a:gd name="T0" fmla="*/ 0 w 1234"/>
                  <a:gd name="T1" fmla="*/ 0 h 707"/>
                  <a:gd name="T2" fmla="*/ 0 w 1234"/>
                  <a:gd name="T3" fmla="*/ 0 h 707"/>
                  <a:gd name="T4" fmla="*/ 0 w 1234"/>
                  <a:gd name="T5" fmla="*/ 0 h 707"/>
                  <a:gd name="T6" fmla="*/ 0 w 1234"/>
                  <a:gd name="T7" fmla="*/ 0 h 707"/>
                  <a:gd name="T8" fmla="*/ 0 w 1234"/>
                  <a:gd name="T9" fmla="*/ 0 h 707"/>
                  <a:gd name="T10" fmla="*/ 0 w 1234"/>
                  <a:gd name="T11" fmla="*/ 0 h 707"/>
                  <a:gd name="T12" fmla="*/ 0 w 1234"/>
                  <a:gd name="T13" fmla="*/ 0 h 707"/>
                  <a:gd name="T14" fmla="*/ 0 w 1234"/>
                  <a:gd name="T15" fmla="*/ 0 h 707"/>
                  <a:gd name="T16" fmla="*/ 0 w 1234"/>
                  <a:gd name="T17" fmla="*/ 0 h 707"/>
                  <a:gd name="T18" fmla="*/ 0 w 1234"/>
                  <a:gd name="T19" fmla="*/ 0 h 707"/>
                  <a:gd name="T20" fmla="*/ 0 w 1234"/>
                  <a:gd name="T21" fmla="*/ 0 h 707"/>
                  <a:gd name="T22" fmla="*/ 0 w 1234"/>
                  <a:gd name="T23" fmla="*/ 0 h 707"/>
                  <a:gd name="T24" fmla="*/ 0 w 1234"/>
                  <a:gd name="T25" fmla="*/ 0 h 707"/>
                  <a:gd name="T26" fmla="*/ 0 w 1234"/>
                  <a:gd name="T27" fmla="*/ 0 h 707"/>
                  <a:gd name="T28" fmla="*/ 0 w 1234"/>
                  <a:gd name="T29" fmla="*/ 0 h 707"/>
                  <a:gd name="T30" fmla="*/ 0 w 1234"/>
                  <a:gd name="T31" fmla="*/ 0 h 707"/>
                  <a:gd name="T32" fmla="*/ 0 w 1234"/>
                  <a:gd name="T33" fmla="*/ 0 h 707"/>
                  <a:gd name="T34" fmla="*/ 0 w 1234"/>
                  <a:gd name="T35" fmla="*/ 0 h 707"/>
                  <a:gd name="T36" fmla="*/ 0 w 1234"/>
                  <a:gd name="T37" fmla="*/ 0 h 707"/>
                  <a:gd name="T38" fmla="*/ 0 w 1234"/>
                  <a:gd name="T39" fmla="*/ 0 h 707"/>
                  <a:gd name="T40" fmla="*/ 0 w 1234"/>
                  <a:gd name="T41" fmla="*/ 0 h 707"/>
                  <a:gd name="T42" fmla="*/ 0 w 1234"/>
                  <a:gd name="T43" fmla="*/ 0 h 707"/>
                  <a:gd name="T44" fmla="*/ 0 w 1234"/>
                  <a:gd name="T45" fmla="*/ 0 h 707"/>
                  <a:gd name="T46" fmla="*/ 0 w 1234"/>
                  <a:gd name="T47" fmla="*/ 0 h 707"/>
                  <a:gd name="T48" fmla="*/ 0 w 1234"/>
                  <a:gd name="T49" fmla="*/ 0 h 707"/>
                  <a:gd name="T50" fmla="*/ 0 w 1234"/>
                  <a:gd name="T51" fmla="*/ 0 h 707"/>
                  <a:gd name="T52" fmla="*/ 0 w 1234"/>
                  <a:gd name="T53" fmla="*/ 0 h 707"/>
                  <a:gd name="T54" fmla="*/ 0 w 1234"/>
                  <a:gd name="T55" fmla="*/ 0 h 707"/>
                  <a:gd name="T56" fmla="*/ 0 w 1234"/>
                  <a:gd name="T57" fmla="*/ 0 h 707"/>
                  <a:gd name="T58" fmla="*/ 0 w 1234"/>
                  <a:gd name="T59" fmla="*/ 0 h 707"/>
                  <a:gd name="T60" fmla="*/ 0 w 1234"/>
                  <a:gd name="T61" fmla="*/ 0 h 707"/>
                  <a:gd name="T62" fmla="*/ 0 w 1234"/>
                  <a:gd name="T63" fmla="*/ 0 h 707"/>
                  <a:gd name="T64" fmla="*/ 0 w 1234"/>
                  <a:gd name="T65" fmla="*/ 0 h 707"/>
                  <a:gd name="T66" fmla="*/ 0 w 1234"/>
                  <a:gd name="T67" fmla="*/ 0 h 707"/>
                  <a:gd name="T68" fmla="*/ 0 w 1234"/>
                  <a:gd name="T69" fmla="*/ 0 h 707"/>
                  <a:gd name="T70" fmla="*/ 0 w 1234"/>
                  <a:gd name="T71" fmla="*/ 0 h 707"/>
                  <a:gd name="T72" fmla="*/ 0 w 1234"/>
                  <a:gd name="T73" fmla="*/ 0 h 707"/>
                  <a:gd name="T74" fmla="*/ 0 w 1234"/>
                  <a:gd name="T75" fmla="*/ 0 h 707"/>
                  <a:gd name="T76" fmla="*/ 0 w 1234"/>
                  <a:gd name="T77" fmla="*/ 0 h 707"/>
                  <a:gd name="T78" fmla="*/ 0 w 1234"/>
                  <a:gd name="T79" fmla="*/ 0 h 707"/>
                  <a:gd name="T80" fmla="*/ 0 w 1234"/>
                  <a:gd name="T81" fmla="*/ 0 h 707"/>
                  <a:gd name="T82" fmla="*/ 0 w 1234"/>
                  <a:gd name="T83" fmla="*/ 0 h 7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4"/>
                  <a:gd name="T127" fmla="*/ 0 h 707"/>
                  <a:gd name="T128" fmla="*/ 1234 w 1234"/>
                  <a:gd name="T129" fmla="*/ 707 h 7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4" h="707">
                    <a:moveTo>
                      <a:pt x="1217" y="516"/>
                    </a:moveTo>
                    <a:lnTo>
                      <a:pt x="811" y="593"/>
                    </a:lnTo>
                    <a:lnTo>
                      <a:pt x="383" y="663"/>
                    </a:lnTo>
                    <a:lnTo>
                      <a:pt x="374" y="661"/>
                    </a:lnTo>
                    <a:lnTo>
                      <a:pt x="357" y="664"/>
                    </a:lnTo>
                    <a:lnTo>
                      <a:pt x="313" y="669"/>
                    </a:lnTo>
                    <a:lnTo>
                      <a:pt x="314" y="662"/>
                    </a:lnTo>
                    <a:lnTo>
                      <a:pt x="270" y="669"/>
                    </a:lnTo>
                    <a:lnTo>
                      <a:pt x="269" y="675"/>
                    </a:lnTo>
                    <a:lnTo>
                      <a:pt x="0" y="707"/>
                    </a:lnTo>
                    <a:lnTo>
                      <a:pt x="11" y="698"/>
                    </a:lnTo>
                    <a:lnTo>
                      <a:pt x="68" y="669"/>
                    </a:lnTo>
                    <a:lnTo>
                      <a:pt x="77" y="654"/>
                    </a:lnTo>
                    <a:lnTo>
                      <a:pt x="108" y="632"/>
                    </a:lnTo>
                    <a:lnTo>
                      <a:pt x="109" y="617"/>
                    </a:lnTo>
                    <a:lnTo>
                      <a:pt x="113" y="610"/>
                    </a:lnTo>
                    <a:lnTo>
                      <a:pt x="130" y="602"/>
                    </a:lnTo>
                    <a:lnTo>
                      <a:pt x="131" y="584"/>
                    </a:lnTo>
                    <a:lnTo>
                      <a:pt x="147" y="568"/>
                    </a:lnTo>
                    <a:lnTo>
                      <a:pt x="230" y="496"/>
                    </a:lnTo>
                    <a:lnTo>
                      <a:pt x="236" y="481"/>
                    </a:lnTo>
                    <a:lnTo>
                      <a:pt x="242" y="485"/>
                    </a:lnTo>
                    <a:lnTo>
                      <a:pt x="236" y="502"/>
                    </a:lnTo>
                    <a:lnTo>
                      <a:pt x="259" y="525"/>
                    </a:lnTo>
                    <a:lnTo>
                      <a:pt x="296" y="539"/>
                    </a:lnTo>
                    <a:lnTo>
                      <a:pt x="312" y="539"/>
                    </a:lnTo>
                    <a:lnTo>
                      <a:pt x="332" y="525"/>
                    </a:lnTo>
                    <a:lnTo>
                      <a:pt x="333" y="515"/>
                    </a:lnTo>
                    <a:lnTo>
                      <a:pt x="347" y="506"/>
                    </a:lnTo>
                    <a:lnTo>
                      <a:pt x="359" y="518"/>
                    </a:lnTo>
                    <a:lnTo>
                      <a:pt x="366" y="521"/>
                    </a:lnTo>
                    <a:lnTo>
                      <a:pt x="379" y="519"/>
                    </a:lnTo>
                    <a:lnTo>
                      <a:pt x="419" y="503"/>
                    </a:lnTo>
                    <a:lnTo>
                      <a:pt x="425" y="478"/>
                    </a:lnTo>
                    <a:lnTo>
                      <a:pt x="429" y="478"/>
                    </a:lnTo>
                    <a:lnTo>
                      <a:pt x="439" y="487"/>
                    </a:lnTo>
                    <a:lnTo>
                      <a:pt x="471" y="457"/>
                    </a:lnTo>
                    <a:lnTo>
                      <a:pt x="484" y="463"/>
                    </a:lnTo>
                    <a:lnTo>
                      <a:pt x="510" y="427"/>
                    </a:lnTo>
                    <a:lnTo>
                      <a:pt x="502" y="414"/>
                    </a:lnTo>
                    <a:lnTo>
                      <a:pt x="507" y="390"/>
                    </a:lnTo>
                    <a:lnTo>
                      <a:pt x="533" y="339"/>
                    </a:lnTo>
                    <a:lnTo>
                      <a:pt x="568" y="206"/>
                    </a:lnTo>
                    <a:lnTo>
                      <a:pt x="575" y="205"/>
                    </a:lnTo>
                    <a:lnTo>
                      <a:pt x="594" y="217"/>
                    </a:lnTo>
                    <a:lnTo>
                      <a:pt x="595" y="227"/>
                    </a:lnTo>
                    <a:lnTo>
                      <a:pt x="607" y="236"/>
                    </a:lnTo>
                    <a:lnTo>
                      <a:pt x="628" y="231"/>
                    </a:lnTo>
                    <a:lnTo>
                      <a:pt x="640" y="208"/>
                    </a:lnTo>
                    <a:lnTo>
                      <a:pt x="654" y="157"/>
                    </a:lnTo>
                    <a:lnTo>
                      <a:pt x="666" y="139"/>
                    </a:lnTo>
                    <a:lnTo>
                      <a:pt x="685" y="147"/>
                    </a:lnTo>
                    <a:lnTo>
                      <a:pt x="698" y="117"/>
                    </a:lnTo>
                    <a:lnTo>
                      <a:pt x="709" y="113"/>
                    </a:lnTo>
                    <a:lnTo>
                      <a:pt x="720" y="98"/>
                    </a:lnTo>
                    <a:lnTo>
                      <a:pt x="731" y="70"/>
                    </a:lnTo>
                    <a:lnTo>
                      <a:pt x="738" y="64"/>
                    </a:lnTo>
                    <a:lnTo>
                      <a:pt x="741" y="57"/>
                    </a:lnTo>
                    <a:lnTo>
                      <a:pt x="734" y="51"/>
                    </a:lnTo>
                    <a:lnTo>
                      <a:pt x="737" y="11"/>
                    </a:lnTo>
                    <a:lnTo>
                      <a:pt x="741" y="3"/>
                    </a:lnTo>
                    <a:lnTo>
                      <a:pt x="747" y="0"/>
                    </a:lnTo>
                    <a:lnTo>
                      <a:pt x="820" y="46"/>
                    </a:lnTo>
                    <a:lnTo>
                      <a:pt x="832" y="49"/>
                    </a:lnTo>
                    <a:lnTo>
                      <a:pt x="835" y="47"/>
                    </a:lnTo>
                    <a:lnTo>
                      <a:pt x="842" y="8"/>
                    </a:lnTo>
                    <a:lnTo>
                      <a:pt x="855" y="5"/>
                    </a:lnTo>
                    <a:lnTo>
                      <a:pt x="868" y="11"/>
                    </a:lnTo>
                    <a:lnTo>
                      <a:pt x="885" y="17"/>
                    </a:lnTo>
                    <a:lnTo>
                      <a:pt x="874" y="33"/>
                    </a:lnTo>
                    <a:lnTo>
                      <a:pt x="891" y="51"/>
                    </a:lnTo>
                    <a:lnTo>
                      <a:pt x="923" y="51"/>
                    </a:lnTo>
                    <a:lnTo>
                      <a:pt x="936" y="66"/>
                    </a:lnTo>
                    <a:lnTo>
                      <a:pt x="956" y="73"/>
                    </a:lnTo>
                    <a:lnTo>
                      <a:pt x="970" y="92"/>
                    </a:lnTo>
                    <a:lnTo>
                      <a:pt x="967" y="100"/>
                    </a:lnTo>
                    <a:lnTo>
                      <a:pt x="947" y="137"/>
                    </a:lnTo>
                    <a:lnTo>
                      <a:pt x="935" y="168"/>
                    </a:lnTo>
                    <a:lnTo>
                      <a:pt x="939" y="190"/>
                    </a:lnTo>
                    <a:lnTo>
                      <a:pt x="962" y="191"/>
                    </a:lnTo>
                    <a:lnTo>
                      <a:pt x="982" y="178"/>
                    </a:lnTo>
                    <a:lnTo>
                      <a:pt x="1000" y="197"/>
                    </a:lnTo>
                    <a:lnTo>
                      <a:pt x="1010" y="202"/>
                    </a:lnTo>
                    <a:lnTo>
                      <a:pt x="1017" y="206"/>
                    </a:lnTo>
                    <a:lnTo>
                      <a:pt x="1029" y="215"/>
                    </a:lnTo>
                    <a:lnTo>
                      <a:pt x="1037" y="217"/>
                    </a:lnTo>
                    <a:lnTo>
                      <a:pt x="1047" y="212"/>
                    </a:lnTo>
                    <a:lnTo>
                      <a:pt x="1053" y="213"/>
                    </a:lnTo>
                    <a:lnTo>
                      <a:pt x="1090" y="232"/>
                    </a:lnTo>
                    <a:lnTo>
                      <a:pt x="1116" y="239"/>
                    </a:lnTo>
                    <a:lnTo>
                      <a:pt x="1130" y="257"/>
                    </a:lnTo>
                    <a:lnTo>
                      <a:pt x="1128" y="263"/>
                    </a:lnTo>
                    <a:lnTo>
                      <a:pt x="1118" y="271"/>
                    </a:lnTo>
                    <a:lnTo>
                      <a:pt x="1123" y="297"/>
                    </a:lnTo>
                    <a:lnTo>
                      <a:pt x="1118" y="303"/>
                    </a:lnTo>
                    <a:lnTo>
                      <a:pt x="1111" y="308"/>
                    </a:lnTo>
                    <a:lnTo>
                      <a:pt x="1111" y="310"/>
                    </a:lnTo>
                    <a:lnTo>
                      <a:pt x="1139" y="323"/>
                    </a:lnTo>
                    <a:lnTo>
                      <a:pt x="1147" y="343"/>
                    </a:lnTo>
                    <a:lnTo>
                      <a:pt x="1147" y="351"/>
                    </a:lnTo>
                    <a:lnTo>
                      <a:pt x="1143" y="358"/>
                    </a:lnTo>
                    <a:lnTo>
                      <a:pt x="1121" y="353"/>
                    </a:lnTo>
                    <a:lnTo>
                      <a:pt x="1117" y="362"/>
                    </a:lnTo>
                    <a:lnTo>
                      <a:pt x="1125" y="372"/>
                    </a:lnTo>
                    <a:lnTo>
                      <a:pt x="1130" y="371"/>
                    </a:lnTo>
                    <a:lnTo>
                      <a:pt x="1130" y="379"/>
                    </a:lnTo>
                    <a:lnTo>
                      <a:pt x="1116" y="383"/>
                    </a:lnTo>
                    <a:lnTo>
                      <a:pt x="1111" y="383"/>
                    </a:lnTo>
                    <a:lnTo>
                      <a:pt x="1109" y="388"/>
                    </a:lnTo>
                    <a:lnTo>
                      <a:pt x="1117" y="394"/>
                    </a:lnTo>
                    <a:lnTo>
                      <a:pt x="1135" y="397"/>
                    </a:lnTo>
                    <a:lnTo>
                      <a:pt x="1153" y="404"/>
                    </a:lnTo>
                    <a:lnTo>
                      <a:pt x="1159" y="412"/>
                    </a:lnTo>
                    <a:lnTo>
                      <a:pt x="1139" y="433"/>
                    </a:lnTo>
                    <a:lnTo>
                      <a:pt x="1130" y="433"/>
                    </a:lnTo>
                    <a:lnTo>
                      <a:pt x="1107" y="424"/>
                    </a:lnTo>
                    <a:lnTo>
                      <a:pt x="1107" y="433"/>
                    </a:lnTo>
                    <a:lnTo>
                      <a:pt x="1121" y="442"/>
                    </a:lnTo>
                    <a:lnTo>
                      <a:pt x="1138" y="453"/>
                    </a:lnTo>
                    <a:lnTo>
                      <a:pt x="1154" y="448"/>
                    </a:lnTo>
                    <a:lnTo>
                      <a:pt x="1171" y="433"/>
                    </a:lnTo>
                    <a:lnTo>
                      <a:pt x="1189" y="435"/>
                    </a:lnTo>
                    <a:lnTo>
                      <a:pt x="1212" y="433"/>
                    </a:lnTo>
                    <a:lnTo>
                      <a:pt x="1215" y="437"/>
                    </a:lnTo>
                    <a:lnTo>
                      <a:pt x="1234" y="494"/>
                    </a:lnTo>
                    <a:lnTo>
                      <a:pt x="1221" y="506"/>
                    </a:lnTo>
                    <a:lnTo>
                      <a:pt x="1216" y="506"/>
                    </a:lnTo>
                    <a:lnTo>
                      <a:pt x="1217" y="51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8" name="Freeform 128"/>
              <p:cNvSpPr>
                <a:spLocks/>
              </p:cNvSpPr>
              <p:nvPr/>
            </p:nvSpPr>
            <p:spPr bwMode="auto">
              <a:xfrm>
                <a:off x="7295525" y="3053078"/>
                <a:ext cx="1241052" cy="763209"/>
              </a:xfrm>
              <a:custGeom>
                <a:avLst/>
                <a:gdLst>
                  <a:gd name="T0" fmla="*/ 0 w 1234"/>
                  <a:gd name="T1" fmla="*/ 0 h 707"/>
                  <a:gd name="T2" fmla="*/ 0 w 1234"/>
                  <a:gd name="T3" fmla="*/ 0 h 707"/>
                  <a:gd name="T4" fmla="*/ 0 w 1234"/>
                  <a:gd name="T5" fmla="*/ 0 h 707"/>
                  <a:gd name="T6" fmla="*/ 0 w 1234"/>
                  <a:gd name="T7" fmla="*/ 0 h 707"/>
                  <a:gd name="T8" fmla="*/ 0 w 1234"/>
                  <a:gd name="T9" fmla="*/ 0 h 707"/>
                  <a:gd name="T10" fmla="*/ 0 w 1234"/>
                  <a:gd name="T11" fmla="*/ 0 h 707"/>
                  <a:gd name="T12" fmla="*/ 0 w 1234"/>
                  <a:gd name="T13" fmla="*/ 0 h 707"/>
                  <a:gd name="T14" fmla="*/ 0 w 1234"/>
                  <a:gd name="T15" fmla="*/ 0 h 707"/>
                  <a:gd name="T16" fmla="*/ 0 w 1234"/>
                  <a:gd name="T17" fmla="*/ 0 h 707"/>
                  <a:gd name="T18" fmla="*/ 0 w 1234"/>
                  <a:gd name="T19" fmla="*/ 0 h 707"/>
                  <a:gd name="T20" fmla="*/ 0 w 1234"/>
                  <a:gd name="T21" fmla="*/ 0 h 707"/>
                  <a:gd name="T22" fmla="*/ 0 w 1234"/>
                  <a:gd name="T23" fmla="*/ 0 h 707"/>
                  <a:gd name="T24" fmla="*/ 0 w 1234"/>
                  <a:gd name="T25" fmla="*/ 0 h 707"/>
                  <a:gd name="T26" fmla="*/ 0 w 1234"/>
                  <a:gd name="T27" fmla="*/ 0 h 707"/>
                  <a:gd name="T28" fmla="*/ 0 w 1234"/>
                  <a:gd name="T29" fmla="*/ 0 h 707"/>
                  <a:gd name="T30" fmla="*/ 0 w 1234"/>
                  <a:gd name="T31" fmla="*/ 0 h 707"/>
                  <a:gd name="T32" fmla="*/ 0 w 1234"/>
                  <a:gd name="T33" fmla="*/ 0 h 707"/>
                  <a:gd name="T34" fmla="*/ 0 w 1234"/>
                  <a:gd name="T35" fmla="*/ 0 h 707"/>
                  <a:gd name="T36" fmla="*/ 0 w 1234"/>
                  <a:gd name="T37" fmla="*/ 0 h 707"/>
                  <a:gd name="T38" fmla="*/ 0 w 1234"/>
                  <a:gd name="T39" fmla="*/ 0 h 707"/>
                  <a:gd name="T40" fmla="*/ 0 w 1234"/>
                  <a:gd name="T41" fmla="*/ 0 h 707"/>
                  <a:gd name="T42" fmla="*/ 0 w 1234"/>
                  <a:gd name="T43" fmla="*/ 0 h 707"/>
                  <a:gd name="T44" fmla="*/ 0 w 1234"/>
                  <a:gd name="T45" fmla="*/ 0 h 707"/>
                  <a:gd name="T46" fmla="*/ 0 w 1234"/>
                  <a:gd name="T47" fmla="*/ 0 h 707"/>
                  <a:gd name="T48" fmla="*/ 0 w 1234"/>
                  <a:gd name="T49" fmla="*/ 0 h 707"/>
                  <a:gd name="T50" fmla="*/ 0 w 1234"/>
                  <a:gd name="T51" fmla="*/ 0 h 707"/>
                  <a:gd name="T52" fmla="*/ 0 w 1234"/>
                  <a:gd name="T53" fmla="*/ 0 h 707"/>
                  <a:gd name="T54" fmla="*/ 0 w 1234"/>
                  <a:gd name="T55" fmla="*/ 0 h 707"/>
                  <a:gd name="T56" fmla="*/ 0 w 1234"/>
                  <a:gd name="T57" fmla="*/ 0 h 707"/>
                  <a:gd name="T58" fmla="*/ 0 w 1234"/>
                  <a:gd name="T59" fmla="*/ 0 h 707"/>
                  <a:gd name="T60" fmla="*/ 0 w 1234"/>
                  <a:gd name="T61" fmla="*/ 0 h 707"/>
                  <a:gd name="T62" fmla="*/ 0 w 1234"/>
                  <a:gd name="T63" fmla="*/ 0 h 707"/>
                  <a:gd name="T64" fmla="*/ 0 w 1234"/>
                  <a:gd name="T65" fmla="*/ 0 h 707"/>
                  <a:gd name="T66" fmla="*/ 0 w 1234"/>
                  <a:gd name="T67" fmla="*/ 0 h 707"/>
                  <a:gd name="T68" fmla="*/ 0 w 1234"/>
                  <a:gd name="T69" fmla="*/ 0 h 707"/>
                  <a:gd name="T70" fmla="*/ 0 w 1234"/>
                  <a:gd name="T71" fmla="*/ 0 h 707"/>
                  <a:gd name="T72" fmla="*/ 0 w 1234"/>
                  <a:gd name="T73" fmla="*/ 0 h 707"/>
                  <a:gd name="T74" fmla="*/ 0 w 1234"/>
                  <a:gd name="T75" fmla="*/ 0 h 707"/>
                  <a:gd name="T76" fmla="*/ 0 w 1234"/>
                  <a:gd name="T77" fmla="*/ 0 h 707"/>
                  <a:gd name="T78" fmla="*/ 0 w 1234"/>
                  <a:gd name="T79" fmla="*/ 0 h 707"/>
                  <a:gd name="T80" fmla="*/ 0 w 1234"/>
                  <a:gd name="T81" fmla="*/ 0 h 707"/>
                  <a:gd name="T82" fmla="*/ 0 w 1234"/>
                  <a:gd name="T83" fmla="*/ 0 h 7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4"/>
                  <a:gd name="T127" fmla="*/ 0 h 707"/>
                  <a:gd name="T128" fmla="*/ 1234 w 1234"/>
                  <a:gd name="T129" fmla="*/ 707 h 7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4" h="707">
                    <a:moveTo>
                      <a:pt x="1217" y="516"/>
                    </a:moveTo>
                    <a:lnTo>
                      <a:pt x="811" y="593"/>
                    </a:lnTo>
                    <a:lnTo>
                      <a:pt x="383" y="663"/>
                    </a:lnTo>
                    <a:lnTo>
                      <a:pt x="374" y="661"/>
                    </a:lnTo>
                    <a:lnTo>
                      <a:pt x="357" y="664"/>
                    </a:lnTo>
                    <a:lnTo>
                      <a:pt x="313" y="669"/>
                    </a:lnTo>
                    <a:lnTo>
                      <a:pt x="314" y="662"/>
                    </a:lnTo>
                    <a:lnTo>
                      <a:pt x="270" y="669"/>
                    </a:lnTo>
                    <a:lnTo>
                      <a:pt x="269" y="675"/>
                    </a:lnTo>
                    <a:lnTo>
                      <a:pt x="0" y="707"/>
                    </a:lnTo>
                    <a:lnTo>
                      <a:pt x="11" y="698"/>
                    </a:lnTo>
                    <a:lnTo>
                      <a:pt x="68" y="669"/>
                    </a:lnTo>
                    <a:lnTo>
                      <a:pt x="77" y="654"/>
                    </a:lnTo>
                    <a:lnTo>
                      <a:pt x="108" y="632"/>
                    </a:lnTo>
                    <a:lnTo>
                      <a:pt x="109" y="617"/>
                    </a:lnTo>
                    <a:lnTo>
                      <a:pt x="113" y="610"/>
                    </a:lnTo>
                    <a:lnTo>
                      <a:pt x="130" y="602"/>
                    </a:lnTo>
                    <a:lnTo>
                      <a:pt x="131" y="584"/>
                    </a:lnTo>
                    <a:lnTo>
                      <a:pt x="147" y="568"/>
                    </a:lnTo>
                    <a:lnTo>
                      <a:pt x="230" y="496"/>
                    </a:lnTo>
                    <a:lnTo>
                      <a:pt x="236" y="481"/>
                    </a:lnTo>
                    <a:lnTo>
                      <a:pt x="242" y="485"/>
                    </a:lnTo>
                    <a:lnTo>
                      <a:pt x="236" y="502"/>
                    </a:lnTo>
                    <a:lnTo>
                      <a:pt x="259" y="525"/>
                    </a:lnTo>
                    <a:lnTo>
                      <a:pt x="296" y="539"/>
                    </a:lnTo>
                    <a:lnTo>
                      <a:pt x="312" y="539"/>
                    </a:lnTo>
                    <a:lnTo>
                      <a:pt x="332" y="525"/>
                    </a:lnTo>
                    <a:lnTo>
                      <a:pt x="333" y="515"/>
                    </a:lnTo>
                    <a:lnTo>
                      <a:pt x="347" y="506"/>
                    </a:lnTo>
                    <a:lnTo>
                      <a:pt x="359" y="518"/>
                    </a:lnTo>
                    <a:lnTo>
                      <a:pt x="366" y="521"/>
                    </a:lnTo>
                    <a:lnTo>
                      <a:pt x="379" y="519"/>
                    </a:lnTo>
                    <a:lnTo>
                      <a:pt x="419" y="503"/>
                    </a:lnTo>
                    <a:lnTo>
                      <a:pt x="425" y="478"/>
                    </a:lnTo>
                    <a:lnTo>
                      <a:pt x="429" y="478"/>
                    </a:lnTo>
                    <a:lnTo>
                      <a:pt x="439" y="487"/>
                    </a:lnTo>
                    <a:lnTo>
                      <a:pt x="471" y="457"/>
                    </a:lnTo>
                    <a:lnTo>
                      <a:pt x="484" y="463"/>
                    </a:lnTo>
                    <a:lnTo>
                      <a:pt x="510" y="427"/>
                    </a:lnTo>
                    <a:lnTo>
                      <a:pt x="502" y="414"/>
                    </a:lnTo>
                    <a:lnTo>
                      <a:pt x="507" y="390"/>
                    </a:lnTo>
                    <a:lnTo>
                      <a:pt x="533" y="339"/>
                    </a:lnTo>
                    <a:lnTo>
                      <a:pt x="568" y="206"/>
                    </a:lnTo>
                    <a:lnTo>
                      <a:pt x="575" y="205"/>
                    </a:lnTo>
                    <a:lnTo>
                      <a:pt x="594" y="217"/>
                    </a:lnTo>
                    <a:lnTo>
                      <a:pt x="595" y="227"/>
                    </a:lnTo>
                    <a:lnTo>
                      <a:pt x="607" y="236"/>
                    </a:lnTo>
                    <a:lnTo>
                      <a:pt x="628" y="231"/>
                    </a:lnTo>
                    <a:lnTo>
                      <a:pt x="640" y="208"/>
                    </a:lnTo>
                    <a:lnTo>
                      <a:pt x="654" y="157"/>
                    </a:lnTo>
                    <a:lnTo>
                      <a:pt x="666" y="139"/>
                    </a:lnTo>
                    <a:lnTo>
                      <a:pt x="685" y="147"/>
                    </a:lnTo>
                    <a:lnTo>
                      <a:pt x="698" y="117"/>
                    </a:lnTo>
                    <a:lnTo>
                      <a:pt x="709" y="113"/>
                    </a:lnTo>
                    <a:lnTo>
                      <a:pt x="720" y="98"/>
                    </a:lnTo>
                    <a:lnTo>
                      <a:pt x="731" y="70"/>
                    </a:lnTo>
                    <a:lnTo>
                      <a:pt x="738" y="64"/>
                    </a:lnTo>
                    <a:lnTo>
                      <a:pt x="741" y="57"/>
                    </a:lnTo>
                    <a:lnTo>
                      <a:pt x="734" y="51"/>
                    </a:lnTo>
                    <a:lnTo>
                      <a:pt x="737" y="11"/>
                    </a:lnTo>
                    <a:lnTo>
                      <a:pt x="741" y="3"/>
                    </a:lnTo>
                    <a:lnTo>
                      <a:pt x="747" y="0"/>
                    </a:lnTo>
                    <a:lnTo>
                      <a:pt x="820" y="46"/>
                    </a:lnTo>
                    <a:lnTo>
                      <a:pt x="832" y="49"/>
                    </a:lnTo>
                    <a:lnTo>
                      <a:pt x="835" y="47"/>
                    </a:lnTo>
                    <a:lnTo>
                      <a:pt x="842" y="8"/>
                    </a:lnTo>
                    <a:lnTo>
                      <a:pt x="855" y="5"/>
                    </a:lnTo>
                    <a:lnTo>
                      <a:pt x="868" y="11"/>
                    </a:lnTo>
                    <a:lnTo>
                      <a:pt x="885" y="17"/>
                    </a:lnTo>
                    <a:lnTo>
                      <a:pt x="874" y="33"/>
                    </a:lnTo>
                    <a:lnTo>
                      <a:pt x="891" y="51"/>
                    </a:lnTo>
                    <a:lnTo>
                      <a:pt x="923" y="51"/>
                    </a:lnTo>
                    <a:lnTo>
                      <a:pt x="936" y="66"/>
                    </a:lnTo>
                    <a:lnTo>
                      <a:pt x="956" y="73"/>
                    </a:lnTo>
                    <a:lnTo>
                      <a:pt x="970" y="92"/>
                    </a:lnTo>
                    <a:lnTo>
                      <a:pt x="967" y="100"/>
                    </a:lnTo>
                    <a:lnTo>
                      <a:pt x="947" y="137"/>
                    </a:lnTo>
                    <a:lnTo>
                      <a:pt x="935" y="168"/>
                    </a:lnTo>
                    <a:lnTo>
                      <a:pt x="939" y="190"/>
                    </a:lnTo>
                    <a:lnTo>
                      <a:pt x="962" y="191"/>
                    </a:lnTo>
                    <a:lnTo>
                      <a:pt x="982" y="178"/>
                    </a:lnTo>
                    <a:lnTo>
                      <a:pt x="1000" y="197"/>
                    </a:lnTo>
                    <a:lnTo>
                      <a:pt x="1010" y="202"/>
                    </a:lnTo>
                    <a:lnTo>
                      <a:pt x="1017" y="206"/>
                    </a:lnTo>
                    <a:lnTo>
                      <a:pt x="1029" y="215"/>
                    </a:lnTo>
                    <a:lnTo>
                      <a:pt x="1037" y="217"/>
                    </a:lnTo>
                    <a:lnTo>
                      <a:pt x="1047" y="212"/>
                    </a:lnTo>
                    <a:lnTo>
                      <a:pt x="1053" y="213"/>
                    </a:lnTo>
                    <a:lnTo>
                      <a:pt x="1090" y="232"/>
                    </a:lnTo>
                    <a:lnTo>
                      <a:pt x="1116" y="239"/>
                    </a:lnTo>
                    <a:lnTo>
                      <a:pt x="1130" y="257"/>
                    </a:lnTo>
                    <a:lnTo>
                      <a:pt x="1128" y="263"/>
                    </a:lnTo>
                    <a:lnTo>
                      <a:pt x="1118" y="271"/>
                    </a:lnTo>
                    <a:lnTo>
                      <a:pt x="1123" y="297"/>
                    </a:lnTo>
                    <a:lnTo>
                      <a:pt x="1118" y="303"/>
                    </a:lnTo>
                    <a:lnTo>
                      <a:pt x="1111" y="308"/>
                    </a:lnTo>
                    <a:lnTo>
                      <a:pt x="1111" y="310"/>
                    </a:lnTo>
                    <a:lnTo>
                      <a:pt x="1139" y="323"/>
                    </a:lnTo>
                    <a:lnTo>
                      <a:pt x="1147" y="343"/>
                    </a:lnTo>
                    <a:lnTo>
                      <a:pt x="1147" y="351"/>
                    </a:lnTo>
                    <a:lnTo>
                      <a:pt x="1143" y="358"/>
                    </a:lnTo>
                    <a:lnTo>
                      <a:pt x="1121" y="353"/>
                    </a:lnTo>
                    <a:lnTo>
                      <a:pt x="1117" y="362"/>
                    </a:lnTo>
                    <a:lnTo>
                      <a:pt x="1125" y="372"/>
                    </a:lnTo>
                    <a:lnTo>
                      <a:pt x="1130" y="371"/>
                    </a:lnTo>
                    <a:lnTo>
                      <a:pt x="1130" y="379"/>
                    </a:lnTo>
                    <a:lnTo>
                      <a:pt x="1116" y="383"/>
                    </a:lnTo>
                    <a:lnTo>
                      <a:pt x="1111" y="383"/>
                    </a:lnTo>
                    <a:lnTo>
                      <a:pt x="1109" y="388"/>
                    </a:lnTo>
                    <a:lnTo>
                      <a:pt x="1117" y="394"/>
                    </a:lnTo>
                    <a:lnTo>
                      <a:pt x="1135" y="397"/>
                    </a:lnTo>
                    <a:lnTo>
                      <a:pt x="1153" y="404"/>
                    </a:lnTo>
                    <a:lnTo>
                      <a:pt x="1159" y="412"/>
                    </a:lnTo>
                    <a:lnTo>
                      <a:pt x="1139" y="433"/>
                    </a:lnTo>
                    <a:lnTo>
                      <a:pt x="1130" y="433"/>
                    </a:lnTo>
                    <a:lnTo>
                      <a:pt x="1107" y="424"/>
                    </a:lnTo>
                    <a:lnTo>
                      <a:pt x="1107" y="433"/>
                    </a:lnTo>
                    <a:lnTo>
                      <a:pt x="1121" y="442"/>
                    </a:lnTo>
                    <a:lnTo>
                      <a:pt x="1138" y="453"/>
                    </a:lnTo>
                    <a:lnTo>
                      <a:pt x="1154" y="448"/>
                    </a:lnTo>
                    <a:lnTo>
                      <a:pt x="1171" y="433"/>
                    </a:lnTo>
                    <a:lnTo>
                      <a:pt x="1189" y="435"/>
                    </a:lnTo>
                    <a:lnTo>
                      <a:pt x="1212" y="433"/>
                    </a:lnTo>
                    <a:lnTo>
                      <a:pt x="1215" y="437"/>
                    </a:lnTo>
                    <a:lnTo>
                      <a:pt x="1234" y="494"/>
                    </a:lnTo>
                    <a:lnTo>
                      <a:pt x="1221" y="506"/>
                    </a:lnTo>
                    <a:lnTo>
                      <a:pt x="1216" y="506"/>
                    </a:lnTo>
                    <a:lnTo>
                      <a:pt x="1217" y="516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29" name="Freeform 137"/>
              <p:cNvSpPr>
                <a:spLocks/>
              </p:cNvSpPr>
              <p:nvPr/>
            </p:nvSpPr>
            <p:spPr bwMode="auto">
              <a:xfrm>
                <a:off x="7851930" y="2906648"/>
                <a:ext cx="746700" cy="383823"/>
              </a:xfrm>
              <a:custGeom>
                <a:avLst/>
                <a:gdLst>
                  <a:gd name="T0" fmla="*/ 0 w 745"/>
                  <a:gd name="T1" fmla="*/ 0 h 356"/>
                  <a:gd name="T2" fmla="*/ 0 w 745"/>
                  <a:gd name="T3" fmla="*/ 0 h 356"/>
                  <a:gd name="T4" fmla="*/ 0 w 745"/>
                  <a:gd name="T5" fmla="*/ 0 h 356"/>
                  <a:gd name="T6" fmla="*/ 0 w 745"/>
                  <a:gd name="T7" fmla="*/ 0 h 356"/>
                  <a:gd name="T8" fmla="*/ 0 w 745"/>
                  <a:gd name="T9" fmla="*/ 0 h 356"/>
                  <a:gd name="T10" fmla="*/ 0 w 745"/>
                  <a:gd name="T11" fmla="*/ 0 h 356"/>
                  <a:gd name="T12" fmla="*/ 0 w 745"/>
                  <a:gd name="T13" fmla="*/ 0 h 356"/>
                  <a:gd name="T14" fmla="*/ 0 w 745"/>
                  <a:gd name="T15" fmla="*/ 0 h 356"/>
                  <a:gd name="T16" fmla="*/ 0 w 745"/>
                  <a:gd name="T17" fmla="*/ 0 h 356"/>
                  <a:gd name="T18" fmla="*/ 0 w 745"/>
                  <a:gd name="T19" fmla="*/ 0 h 356"/>
                  <a:gd name="T20" fmla="*/ 0 w 745"/>
                  <a:gd name="T21" fmla="*/ 0 h 356"/>
                  <a:gd name="T22" fmla="*/ 0 w 745"/>
                  <a:gd name="T23" fmla="*/ 0 h 356"/>
                  <a:gd name="T24" fmla="*/ 0 w 745"/>
                  <a:gd name="T25" fmla="*/ 0 h 356"/>
                  <a:gd name="T26" fmla="*/ 0 w 745"/>
                  <a:gd name="T27" fmla="*/ 0 h 356"/>
                  <a:gd name="T28" fmla="*/ 0 w 745"/>
                  <a:gd name="T29" fmla="*/ 0 h 356"/>
                  <a:gd name="T30" fmla="*/ 0 w 745"/>
                  <a:gd name="T31" fmla="*/ 0 h 356"/>
                  <a:gd name="T32" fmla="*/ 0 w 745"/>
                  <a:gd name="T33" fmla="*/ 0 h 356"/>
                  <a:gd name="T34" fmla="*/ 0 w 745"/>
                  <a:gd name="T35" fmla="*/ 0 h 356"/>
                  <a:gd name="T36" fmla="*/ 0 w 745"/>
                  <a:gd name="T37" fmla="*/ 0 h 356"/>
                  <a:gd name="T38" fmla="*/ 0 w 745"/>
                  <a:gd name="T39" fmla="*/ 0 h 356"/>
                  <a:gd name="T40" fmla="*/ 0 w 745"/>
                  <a:gd name="T41" fmla="*/ 0 h 356"/>
                  <a:gd name="T42" fmla="*/ 0 w 745"/>
                  <a:gd name="T43" fmla="*/ 0 h 356"/>
                  <a:gd name="T44" fmla="*/ 0 w 745"/>
                  <a:gd name="T45" fmla="*/ 0 h 356"/>
                  <a:gd name="T46" fmla="*/ 0 w 745"/>
                  <a:gd name="T47" fmla="*/ 0 h 356"/>
                  <a:gd name="T48" fmla="*/ 0 w 745"/>
                  <a:gd name="T49" fmla="*/ 0 h 356"/>
                  <a:gd name="T50" fmla="*/ 0 w 745"/>
                  <a:gd name="T51" fmla="*/ 0 h 356"/>
                  <a:gd name="T52" fmla="*/ 0 w 745"/>
                  <a:gd name="T53" fmla="*/ 0 h 356"/>
                  <a:gd name="T54" fmla="*/ 0 w 745"/>
                  <a:gd name="T55" fmla="*/ 0 h 356"/>
                  <a:gd name="T56" fmla="*/ 0 w 745"/>
                  <a:gd name="T57" fmla="*/ 0 h 356"/>
                  <a:gd name="T58" fmla="*/ 0 w 745"/>
                  <a:gd name="T59" fmla="*/ 0 h 356"/>
                  <a:gd name="T60" fmla="*/ 0 w 745"/>
                  <a:gd name="T61" fmla="*/ 0 h 356"/>
                  <a:gd name="T62" fmla="*/ 0 w 745"/>
                  <a:gd name="T63" fmla="*/ 0 h 356"/>
                  <a:gd name="T64" fmla="*/ 0 w 745"/>
                  <a:gd name="T65" fmla="*/ 0 h 356"/>
                  <a:gd name="T66" fmla="*/ 0 w 745"/>
                  <a:gd name="T67" fmla="*/ 0 h 356"/>
                  <a:gd name="T68" fmla="*/ 0 w 745"/>
                  <a:gd name="T69" fmla="*/ 0 h 356"/>
                  <a:gd name="T70" fmla="*/ 0 w 745"/>
                  <a:gd name="T71" fmla="*/ 0 h 356"/>
                  <a:gd name="T72" fmla="*/ 0 w 745"/>
                  <a:gd name="T73" fmla="*/ 0 h 356"/>
                  <a:gd name="T74" fmla="*/ 0 w 745"/>
                  <a:gd name="T75" fmla="*/ 0 h 356"/>
                  <a:gd name="T76" fmla="*/ 0 w 745"/>
                  <a:gd name="T77" fmla="*/ 0 h 356"/>
                  <a:gd name="T78" fmla="*/ 0 w 745"/>
                  <a:gd name="T79" fmla="*/ 0 h 356"/>
                  <a:gd name="T80" fmla="*/ 0 w 745"/>
                  <a:gd name="T81" fmla="*/ 0 h 356"/>
                  <a:gd name="T82" fmla="*/ 0 w 745"/>
                  <a:gd name="T83" fmla="*/ 0 h 356"/>
                  <a:gd name="T84" fmla="*/ 0 w 745"/>
                  <a:gd name="T85" fmla="*/ 0 h 356"/>
                  <a:gd name="T86" fmla="*/ 0 w 745"/>
                  <a:gd name="T87" fmla="*/ 0 h 356"/>
                  <a:gd name="T88" fmla="*/ 0 w 745"/>
                  <a:gd name="T89" fmla="*/ 0 h 356"/>
                  <a:gd name="T90" fmla="*/ 0 w 745"/>
                  <a:gd name="T91" fmla="*/ 0 h 356"/>
                  <a:gd name="T92" fmla="*/ 0 w 745"/>
                  <a:gd name="T93" fmla="*/ 0 h 356"/>
                  <a:gd name="T94" fmla="*/ 0 w 745"/>
                  <a:gd name="T95" fmla="*/ 0 h 356"/>
                  <a:gd name="T96" fmla="*/ 0 w 745"/>
                  <a:gd name="T97" fmla="*/ 0 h 356"/>
                  <a:gd name="T98" fmla="*/ 0 w 745"/>
                  <a:gd name="T99" fmla="*/ 0 h 356"/>
                  <a:gd name="T100" fmla="*/ 0 w 745"/>
                  <a:gd name="T101" fmla="*/ 0 h 356"/>
                  <a:gd name="T102" fmla="*/ 0 w 745"/>
                  <a:gd name="T103" fmla="*/ 0 h 356"/>
                  <a:gd name="T104" fmla="*/ 0 w 745"/>
                  <a:gd name="T105" fmla="*/ 0 h 3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45"/>
                  <a:gd name="T160" fmla="*/ 0 h 356"/>
                  <a:gd name="T161" fmla="*/ 745 w 745"/>
                  <a:gd name="T162" fmla="*/ 356 h 3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45" h="356">
                    <a:moveTo>
                      <a:pt x="564" y="0"/>
                    </a:moveTo>
                    <a:lnTo>
                      <a:pt x="428" y="24"/>
                    </a:lnTo>
                    <a:lnTo>
                      <a:pt x="0" y="107"/>
                    </a:lnTo>
                    <a:lnTo>
                      <a:pt x="25" y="212"/>
                    </a:lnTo>
                    <a:lnTo>
                      <a:pt x="32" y="198"/>
                    </a:lnTo>
                    <a:lnTo>
                      <a:pt x="41" y="193"/>
                    </a:lnTo>
                    <a:lnTo>
                      <a:pt x="73" y="158"/>
                    </a:lnTo>
                    <a:lnTo>
                      <a:pt x="88" y="153"/>
                    </a:lnTo>
                    <a:lnTo>
                      <a:pt x="98" y="134"/>
                    </a:lnTo>
                    <a:lnTo>
                      <a:pt x="110" y="129"/>
                    </a:lnTo>
                    <a:lnTo>
                      <a:pt x="119" y="108"/>
                    </a:lnTo>
                    <a:lnTo>
                      <a:pt x="128" y="120"/>
                    </a:lnTo>
                    <a:lnTo>
                      <a:pt x="148" y="123"/>
                    </a:lnTo>
                    <a:lnTo>
                      <a:pt x="167" y="116"/>
                    </a:lnTo>
                    <a:lnTo>
                      <a:pt x="172" y="102"/>
                    </a:lnTo>
                    <a:lnTo>
                      <a:pt x="224" y="85"/>
                    </a:lnTo>
                    <a:lnTo>
                      <a:pt x="235" y="91"/>
                    </a:lnTo>
                    <a:lnTo>
                      <a:pt x="247" y="93"/>
                    </a:lnTo>
                    <a:lnTo>
                      <a:pt x="262" y="87"/>
                    </a:lnTo>
                    <a:lnTo>
                      <a:pt x="268" y="103"/>
                    </a:lnTo>
                    <a:lnTo>
                      <a:pt x="275" y="107"/>
                    </a:lnTo>
                    <a:lnTo>
                      <a:pt x="292" y="144"/>
                    </a:lnTo>
                    <a:lnTo>
                      <a:pt x="305" y="141"/>
                    </a:lnTo>
                    <a:lnTo>
                      <a:pt x="318" y="147"/>
                    </a:lnTo>
                    <a:lnTo>
                      <a:pt x="335" y="153"/>
                    </a:lnTo>
                    <a:lnTo>
                      <a:pt x="324" y="169"/>
                    </a:lnTo>
                    <a:lnTo>
                      <a:pt x="341" y="187"/>
                    </a:lnTo>
                    <a:lnTo>
                      <a:pt x="373" y="187"/>
                    </a:lnTo>
                    <a:lnTo>
                      <a:pt x="386" y="202"/>
                    </a:lnTo>
                    <a:lnTo>
                      <a:pt x="406" y="209"/>
                    </a:lnTo>
                    <a:lnTo>
                      <a:pt x="420" y="228"/>
                    </a:lnTo>
                    <a:lnTo>
                      <a:pt x="417" y="236"/>
                    </a:lnTo>
                    <a:lnTo>
                      <a:pt x="397" y="273"/>
                    </a:lnTo>
                    <a:lnTo>
                      <a:pt x="385" y="304"/>
                    </a:lnTo>
                    <a:lnTo>
                      <a:pt x="389" y="326"/>
                    </a:lnTo>
                    <a:lnTo>
                      <a:pt x="412" y="327"/>
                    </a:lnTo>
                    <a:lnTo>
                      <a:pt x="432" y="314"/>
                    </a:lnTo>
                    <a:lnTo>
                      <a:pt x="450" y="333"/>
                    </a:lnTo>
                    <a:lnTo>
                      <a:pt x="460" y="338"/>
                    </a:lnTo>
                    <a:lnTo>
                      <a:pt x="459" y="333"/>
                    </a:lnTo>
                    <a:lnTo>
                      <a:pt x="479" y="329"/>
                    </a:lnTo>
                    <a:lnTo>
                      <a:pt x="505" y="330"/>
                    </a:lnTo>
                    <a:lnTo>
                      <a:pt x="538" y="341"/>
                    </a:lnTo>
                    <a:lnTo>
                      <a:pt x="552" y="349"/>
                    </a:lnTo>
                    <a:lnTo>
                      <a:pt x="560" y="348"/>
                    </a:lnTo>
                    <a:lnTo>
                      <a:pt x="560" y="341"/>
                    </a:lnTo>
                    <a:lnTo>
                      <a:pt x="552" y="333"/>
                    </a:lnTo>
                    <a:lnTo>
                      <a:pt x="538" y="308"/>
                    </a:lnTo>
                    <a:lnTo>
                      <a:pt x="525" y="305"/>
                    </a:lnTo>
                    <a:lnTo>
                      <a:pt x="521" y="302"/>
                    </a:lnTo>
                    <a:lnTo>
                      <a:pt x="525" y="295"/>
                    </a:lnTo>
                    <a:lnTo>
                      <a:pt x="530" y="295"/>
                    </a:lnTo>
                    <a:lnTo>
                      <a:pt x="535" y="288"/>
                    </a:lnTo>
                    <a:lnTo>
                      <a:pt x="519" y="281"/>
                    </a:lnTo>
                    <a:lnTo>
                      <a:pt x="506" y="260"/>
                    </a:lnTo>
                    <a:lnTo>
                      <a:pt x="494" y="224"/>
                    </a:lnTo>
                    <a:lnTo>
                      <a:pt x="490" y="212"/>
                    </a:lnTo>
                    <a:lnTo>
                      <a:pt x="488" y="191"/>
                    </a:lnTo>
                    <a:lnTo>
                      <a:pt x="494" y="154"/>
                    </a:lnTo>
                    <a:lnTo>
                      <a:pt x="492" y="145"/>
                    </a:lnTo>
                    <a:lnTo>
                      <a:pt x="487" y="138"/>
                    </a:lnTo>
                    <a:lnTo>
                      <a:pt x="484" y="128"/>
                    </a:lnTo>
                    <a:lnTo>
                      <a:pt x="488" y="121"/>
                    </a:lnTo>
                    <a:lnTo>
                      <a:pt x="492" y="111"/>
                    </a:lnTo>
                    <a:lnTo>
                      <a:pt x="497" y="99"/>
                    </a:lnTo>
                    <a:lnTo>
                      <a:pt x="525" y="79"/>
                    </a:lnTo>
                    <a:lnTo>
                      <a:pt x="530" y="72"/>
                    </a:lnTo>
                    <a:lnTo>
                      <a:pt x="538" y="45"/>
                    </a:lnTo>
                    <a:lnTo>
                      <a:pt x="553" y="46"/>
                    </a:lnTo>
                    <a:lnTo>
                      <a:pt x="561" y="56"/>
                    </a:lnTo>
                    <a:lnTo>
                      <a:pt x="548" y="79"/>
                    </a:lnTo>
                    <a:lnTo>
                      <a:pt x="538" y="94"/>
                    </a:lnTo>
                    <a:lnTo>
                      <a:pt x="528" y="107"/>
                    </a:lnTo>
                    <a:lnTo>
                      <a:pt x="520" y="125"/>
                    </a:lnTo>
                    <a:lnTo>
                      <a:pt x="529" y="144"/>
                    </a:lnTo>
                    <a:lnTo>
                      <a:pt x="542" y="147"/>
                    </a:lnTo>
                    <a:lnTo>
                      <a:pt x="551" y="185"/>
                    </a:lnTo>
                    <a:lnTo>
                      <a:pt x="549" y="191"/>
                    </a:lnTo>
                    <a:lnTo>
                      <a:pt x="527" y="204"/>
                    </a:lnTo>
                    <a:lnTo>
                      <a:pt x="530" y="213"/>
                    </a:lnTo>
                    <a:lnTo>
                      <a:pt x="549" y="220"/>
                    </a:lnTo>
                    <a:lnTo>
                      <a:pt x="552" y="228"/>
                    </a:lnTo>
                    <a:lnTo>
                      <a:pt x="549" y="244"/>
                    </a:lnTo>
                    <a:lnTo>
                      <a:pt x="552" y="253"/>
                    </a:lnTo>
                    <a:lnTo>
                      <a:pt x="552" y="264"/>
                    </a:lnTo>
                    <a:lnTo>
                      <a:pt x="560" y="287"/>
                    </a:lnTo>
                    <a:lnTo>
                      <a:pt x="583" y="304"/>
                    </a:lnTo>
                    <a:lnTo>
                      <a:pt x="595" y="304"/>
                    </a:lnTo>
                    <a:lnTo>
                      <a:pt x="602" y="295"/>
                    </a:lnTo>
                    <a:lnTo>
                      <a:pt x="616" y="296"/>
                    </a:lnTo>
                    <a:lnTo>
                      <a:pt x="621" y="299"/>
                    </a:lnTo>
                    <a:lnTo>
                      <a:pt x="619" y="311"/>
                    </a:lnTo>
                    <a:lnTo>
                      <a:pt x="631" y="333"/>
                    </a:lnTo>
                    <a:lnTo>
                      <a:pt x="632" y="342"/>
                    </a:lnTo>
                    <a:lnTo>
                      <a:pt x="639" y="355"/>
                    </a:lnTo>
                    <a:lnTo>
                      <a:pt x="658" y="355"/>
                    </a:lnTo>
                    <a:lnTo>
                      <a:pt x="661" y="356"/>
                    </a:lnTo>
                    <a:lnTo>
                      <a:pt x="673" y="341"/>
                    </a:lnTo>
                    <a:lnTo>
                      <a:pt x="725" y="323"/>
                    </a:lnTo>
                    <a:lnTo>
                      <a:pt x="726" y="315"/>
                    </a:lnTo>
                    <a:lnTo>
                      <a:pt x="731" y="303"/>
                    </a:lnTo>
                    <a:lnTo>
                      <a:pt x="745" y="235"/>
                    </a:lnTo>
                    <a:lnTo>
                      <a:pt x="742" y="229"/>
                    </a:lnTo>
                    <a:lnTo>
                      <a:pt x="639" y="250"/>
                    </a:lnTo>
                    <a:lnTo>
                      <a:pt x="564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0" name="Freeform 138"/>
              <p:cNvSpPr>
                <a:spLocks/>
              </p:cNvSpPr>
              <p:nvPr/>
            </p:nvSpPr>
            <p:spPr bwMode="auto">
              <a:xfrm>
                <a:off x="7851930" y="2906648"/>
                <a:ext cx="746700" cy="383823"/>
              </a:xfrm>
              <a:custGeom>
                <a:avLst/>
                <a:gdLst>
                  <a:gd name="T0" fmla="*/ 0 w 745"/>
                  <a:gd name="T1" fmla="*/ 0 h 356"/>
                  <a:gd name="T2" fmla="*/ 0 w 745"/>
                  <a:gd name="T3" fmla="*/ 0 h 356"/>
                  <a:gd name="T4" fmla="*/ 0 w 745"/>
                  <a:gd name="T5" fmla="*/ 0 h 356"/>
                  <a:gd name="T6" fmla="*/ 0 w 745"/>
                  <a:gd name="T7" fmla="*/ 0 h 356"/>
                  <a:gd name="T8" fmla="*/ 0 w 745"/>
                  <a:gd name="T9" fmla="*/ 0 h 356"/>
                  <a:gd name="T10" fmla="*/ 0 w 745"/>
                  <a:gd name="T11" fmla="*/ 0 h 356"/>
                  <a:gd name="T12" fmla="*/ 0 w 745"/>
                  <a:gd name="T13" fmla="*/ 0 h 356"/>
                  <a:gd name="T14" fmla="*/ 0 w 745"/>
                  <a:gd name="T15" fmla="*/ 0 h 356"/>
                  <a:gd name="T16" fmla="*/ 0 w 745"/>
                  <a:gd name="T17" fmla="*/ 0 h 356"/>
                  <a:gd name="T18" fmla="*/ 0 w 745"/>
                  <a:gd name="T19" fmla="*/ 0 h 356"/>
                  <a:gd name="T20" fmla="*/ 0 w 745"/>
                  <a:gd name="T21" fmla="*/ 0 h 356"/>
                  <a:gd name="T22" fmla="*/ 0 w 745"/>
                  <a:gd name="T23" fmla="*/ 0 h 356"/>
                  <a:gd name="T24" fmla="*/ 0 w 745"/>
                  <a:gd name="T25" fmla="*/ 0 h 356"/>
                  <a:gd name="T26" fmla="*/ 0 w 745"/>
                  <a:gd name="T27" fmla="*/ 0 h 356"/>
                  <a:gd name="T28" fmla="*/ 0 w 745"/>
                  <a:gd name="T29" fmla="*/ 0 h 356"/>
                  <a:gd name="T30" fmla="*/ 0 w 745"/>
                  <a:gd name="T31" fmla="*/ 0 h 356"/>
                  <a:gd name="T32" fmla="*/ 0 w 745"/>
                  <a:gd name="T33" fmla="*/ 0 h 356"/>
                  <a:gd name="T34" fmla="*/ 0 w 745"/>
                  <a:gd name="T35" fmla="*/ 0 h 356"/>
                  <a:gd name="T36" fmla="*/ 0 w 745"/>
                  <a:gd name="T37" fmla="*/ 0 h 356"/>
                  <a:gd name="T38" fmla="*/ 0 w 745"/>
                  <a:gd name="T39" fmla="*/ 0 h 356"/>
                  <a:gd name="T40" fmla="*/ 0 w 745"/>
                  <a:gd name="T41" fmla="*/ 0 h 356"/>
                  <a:gd name="T42" fmla="*/ 0 w 745"/>
                  <a:gd name="T43" fmla="*/ 0 h 356"/>
                  <a:gd name="T44" fmla="*/ 0 w 745"/>
                  <a:gd name="T45" fmla="*/ 0 h 356"/>
                  <a:gd name="T46" fmla="*/ 0 w 745"/>
                  <a:gd name="T47" fmla="*/ 0 h 356"/>
                  <a:gd name="T48" fmla="*/ 0 w 745"/>
                  <a:gd name="T49" fmla="*/ 0 h 356"/>
                  <a:gd name="T50" fmla="*/ 0 w 745"/>
                  <a:gd name="T51" fmla="*/ 0 h 356"/>
                  <a:gd name="T52" fmla="*/ 0 w 745"/>
                  <a:gd name="T53" fmla="*/ 0 h 356"/>
                  <a:gd name="T54" fmla="*/ 0 w 745"/>
                  <a:gd name="T55" fmla="*/ 0 h 356"/>
                  <a:gd name="T56" fmla="*/ 0 w 745"/>
                  <a:gd name="T57" fmla="*/ 0 h 356"/>
                  <a:gd name="T58" fmla="*/ 0 w 745"/>
                  <a:gd name="T59" fmla="*/ 0 h 356"/>
                  <a:gd name="T60" fmla="*/ 0 w 745"/>
                  <a:gd name="T61" fmla="*/ 0 h 356"/>
                  <a:gd name="T62" fmla="*/ 0 w 745"/>
                  <a:gd name="T63" fmla="*/ 0 h 356"/>
                  <a:gd name="T64" fmla="*/ 0 w 745"/>
                  <a:gd name="T65" fmla="*/ 0 h 356"/>
                  <a:gd name="T66" fmla="*/ 0 w 745"/>
                  <a:gd name="T67" fmla="*/ 0 h 356"/>
                  <a:gd name="T68" fmla="*/ 0 w 745"/>
                  <a:gd name="T69" fmla="*/ 0 h 356"/>
                  <a:gd name="T70" fmla="*/ 0 w 745"/>
                  <a:gd name="T71" fmla="*/ 0 h 356"/>
                  <a:gd name="T72" fmla="*/ 0 w 745"/>
                  <a:gd name="T73" fmla="*/ 0 h 356"/>
                  <a:gd name="T74" fmla="*/ 0 w 745"/>
                  <a:gd name="T75" fmla="*/ 0 h 356"/>
                  <a:gd name="T76" fmla="*/ 0 w 745"/>
                  <a:gd name="T77" fmla="*/ 0 h 356"/>
                  <a:gd name="T78" fmla="*/ 0 w 745"/>
                  <a:gd name="T79" fmla="*/ 0 h 356"/>
                  <a:gd name="T80" fmla="*/ 0 w 745"/>
                  <a:gd name="T81" fmla="*/ 0 h 356"/>
                  <a:gd name="T82" fmla="*/ 0 w 745"/>
                  <a:gd name="T83" fmla="*/ 0 h 356"/>
                  <a:gd name="T84" fmla="*/ 0 w 745"/>
                  <a:gd name="T85" fmla="*/ 0 h 356"/>
                  <a:gd name="T86" fmla="*/ 0 w 745"/>
                  <a:gd name="T87" fmla="*/ 0 h 356"/>
                  <a:gd name="T88" fmla="*/ 0 w 745"/>
                  <a:gd name="T89" fmla="*/ 0 h 356"/>
                  <a:gd name="T90" fmla="*/ 0 w 745"/>
                  <a:gd name="T91" fmla="*/ 0 h 356"/>
                  <a:gd name="T92" fmla="*/ 0 w 745"/>
                  <a:gd name="T93" fmla="*/ 0 h 356"/>
                  <a:gd name="T94" fmla="*/ 0 w 745"/>
                  <a:gd name="T95" fmla="*/ 0 h 356"/>
                  <a:gd name="T96" fmla="*/ 0 w 745"/>
                  <a:gd name="T97" fmla="*/ 0 h 356"/>
                  <a:gd name="T98" fmla="*/ 0 w 745"/>
                  <a:gd name="T99" fmla="*/ 0 h 356"/>
                  <a:gd name="T100" fmla="*/ 0 w 745"/>
                  <a:gd name="T101" fmla="*/ 0 h 356"/>
                  <a:gd name="T102" fmla="*/ 0 w 745"/>
                  <a:gd name="T103" fmla="*/ 0 h 356"/>
                  <a:gd name="T104" fmla="*/ 0 w 745"/>
                  <a:gd name="T105" fmla="*/ 0 h 3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45"/>
                  <a:gd name="T160" fmla="*/ 0 h 356"/>
                  <a:gd name="T161" fmla="*/ 745 w 745"/>
                  <a:gd name="T162" fmla="*/ 356 h 3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45" h="356">
                    <a:moveTo>
                      <a:pt x="564" y="0"/>
                    </a:moveTo>
                    <a:lnTo>
                      <a:pt x="428" y="24"/>
                    </a:lnTo>
                    <a:lnTo>
                      <a:pt x="0" y="107"/>
                    </a:lnTo>
                    <a:lnTo>
                      <a:pt x="25" y="212"/>
                    </a:lnTo>
                    <a:lnTo>
                      <a:pt x="32" y="198"/>
                    </a:lnTo>
                    <a:lnTo>
                      <a:pt x="41" y="193"/>
                    </a:lnTo>
                    <a:lnTo>
                      <a:pt x="73" y="158"/>
                    </a:lnTo>
                    <a:lnTo>
                      <a:pt x="88" y="153"/>
                    </a:lnTo>
                    <a:lnTo>
                      <a:pt x="98" y="134"/>
                    </a:lnTo>
                    <a:lnTo>
                      <a:pt x="110" y="129"/>
                    </a:lnTo>
                    <a:lnTo>
                      <a:pt x="119" y="108"/>
                    </a:lnTo>
                    <a:lnTo>
                      <a:pt x="128" y="120"/>
                    </a:lnTo>
                    <a:lnTo>
                      <a:pt x="148" y="123"/>
                    </a:lnTo>
                    <a:lnTo>
                      <a:pt x="167" y="116"/>
                    </a:lnTo>
                    <a:lnTo>
                      <a:pt x="172" y="102"/>
                    </a:lnTo>
                    <a:lnTo>
                      <a:pt x="224" y="85"/>
                    </a:lnTo>
                    <a:lnTo>
                      <a:pt x="235" y="91"/>
                    </a:lnTo>
                    <a:lnTo>
                      <a:pt x="247" y="93"/>
                    </a:lnTo>
                    <a:lnTo>
                      <a:pt x="262" y="87"/>
                    </a:lnTo>
                    <a:lnTo>
                      <a:pt x="268" y="103"/>
                    </a:lnTo>
                    <a:lnTo>
                      <a:pt x="275" y="107"/>
                    </a:lnTo>
                    <a:lnTo>
                      <a:pt x="292" y="144"/>
                    </a:lnTo>
                    <a:lnTo>
                      <a:pt x="305" y="141"/>
                    </a:lnTo>
                    <a:lnTo>
                      <a:pt x="318" y="147"/>
                    </a:lnTo>
                    <a:lnTo>
                      <a:pt x="335" y="153"/>
                    </a:lnTo>
                    <a:lnTo>
                      <a:pt x="324" y="169"/>
                    </a:lnTo>
                    <a:lnTo>
                      <a:pt x="341" y="187"/>
                    </a:lnTo>
                    <a:lnTo>
                      <a:pt x="373" y="187"/>
                    </a:lnTo>
                    <a:lnTo>
                      <a:pt x="386" y="202"/>
                    </a:lnTo>
                    <a:lnTo>
                      <a:pt x="406" y="209"/>
                    </a:lnTo>
                    <a:lnTo>
                      <a:pt x="420" y="228"/>
                    </a:lnTo>
                    <a:lnTo>
                      <a:pt x="417" y="236"/>
                    </a:lnTo>
                    <a:lnTo>
                      <a:pt x="397" y="273"/>
                    </a:lnTo>
                    <a:lnTo>
                      <a:pt x="385" y="304"/>
                    </a:lnTo>
                    <a:lnTo>
                      <a:pt x="389" y="326"/>
                    </a:lnTo>
                    <a:lnTo>
                      <a:pt x="412" y="327"/>
                    </a:lnTo>
                    <a:lnTo>
                      <a:pt x="432" y="314"/>
                    </a:lnTo>
                    <a:lnTo>
                      <a:pt x="450" y="333"/>
                    </a:lnTo>
                    <a:lnTo>
                      <a:pt x="460" y="338"/>
                    </a:lnTo>
                    <a:lnTo>
                      <a:pt x="459" y="333"/>
                    </a:lnTo>
                    <a:lnTo>
                      <a:pt x="479" y="329"/>
                    </a:lnTo>
                    <a:lnTo>
                      <a:pt x="505" y="330"/>
                    </a:lnTo>
                    <a:lnTo>
                      <a:pt x="538" y="341"/>
                    </a:lnTo>
                    <a:lnTo>
                      <a:pt x="552" y="349"/>
                    </a:lnTo>
                    <a:lnTo>
                      <a:pt x="560" y="348"/>
                    </a:lnTo>
                    <a:lnTo>
                      <a:pt x="560" y="341"/>
                    </a:lnTo>
                    <a:lnTo>
                      <a:pt x="552" y="333"/>
                    </a:lnTo>
                    <a:lnTo>
                      <a:pt x="538" y="308"/>
                    </a:lnTo>
                    <a:lnTo>
                      <a:pt x="525" y="305"/>
                    </a:lnTo>
                    <a:lnTo>
                      <a:pt x="521" y="302"/>
                    </a:lnTo>
                    <a:lnTo>
                      <a:pt x="525" y="295"/>
                    </a:lnTo>
                    <a:lnTo>
                      <a:pt x="530" y="295"/>
                    </a:lnTo>
                    <a:lnTo>
                      <a:pt x="535" y="288"/>
                    </a:lnTo>
                    <a:lnTo>
                      <a:pt x="519" y="281"/>
                    </a:lnTo>
                    <a:lnTo>
                      <a:pt x="506" y="260"/>
                    </a:lnTo>
                    <a:lnTo>
                      <a:pt x="494" y="224"/>
                    </a:lnTo>
                    <a:lnTo>
                      <a:pt x="490" y="212"/>
                    </a:lnTo>
                    <a:lnTo>
                      <a:pt x="488" y="191"/>
                    </a:lnTo>
                    <a:lnTo>
                      <a:pt x="494" y="154"/>
                    </a:lnTo>
                    <a:lnTo>
                      <a:pt x="492" y="145"/>
                    </a:lnTo>
                    <a:lnTo>
                      <a:pt x="487" y="138"/>
                    </a:lnTo>
                    <a:lnTo>
                      <a:pt x="484" y="128"/>
                    </a:lnTo>
                    <a:lnTo>
                      <a:pt x="488" y="121"/>
                    </a:lnTo>
                    <a:lnTo>
                      <a:pt x="492" y="111"/>
                    </a:lnTo>
                    <a:lnTo>
                      <a:pt x="497" y="99"/>
                    </a:lnTo>
                    <a:lnTo>
                      <a:pt x="525" y="79"/>
                    </a:lnTo>
                    <a:lnTo>
                      <a:pt x="530" y="72"/>
                    </a:lnTo>
                    <a:lnTo>
                      <a:pt x="538" y="45"/>
                    </a:lnTo>
                    <a:lnTo>
                      <a:pt x="553" y="46"/>
                    </a:lnTo>
                    <a:lnTo>
                      <a:pt x="561" y="56"/>
                    </a:lnTo>
                    <a:lnTo>
                      <a:pt x="548" y="79"/>
                    </a:lnTo>
                    <a:lnTo>
                      <a:pt x="538" y="94"/>
                    </a:lnTo>
                    <a:lnTo>
                      <a:pt x="528" y="107"/>
                    </a:lnTo>
                    <a:lnTo>
                      <a:pt x="520" y="125"/>
                    </a:lnTo>
                    <a:lnTo>
                      <a:pt x="529" y="144"/>
                    </a:lnTo>
                    <a:lnTo>
                      <a:pt x="542" y="147"/>
                    </a:lnTo>
                    <a:lnTo>
                      <a:pt x="551" y="185"/>
                    </a:lnTo>
                    <a:lnTo>
                      <a:pt x="549" y="191"/>
                    </a:lnTo>
                    <a:lnTo>
                      <a:pt x="527" y="204"/>
                    </a:lnTo>
                    <a:lnTo>
                      <a:pt x="530" y="213"/>
                    </a:lnTo>
                    <a:lnTo>
                      <a:pt x="549" y="220"/>
                    </a:lnTo>
                    <a:lnTo>
                      <a:pt x="552" y="228"/>
                    </a:lnTo>
                    <a:lnTo>
                      <a:pt x="549" y="244"/>
                    </a:lnTo>
                    <a:lnTo>
                      <a:pt x="552" y="253"/>
                    </a:lnTo>
                    <a:lnTo>
                      <a:pt x="552" y="264"/>
                    </a:lnTo>
                    <a:lnTo>
                      <a:pt x="560" y="287"/>
                    </a:lnTo>
                    <a:lnTo>
                      <a:pt x="583" y="304"/>
                    </a:lnTo>
                    <a:lnTo>
                      <a:pt x="595" y="304"/>
                    </a:lnTo>
                    <a:lnTo>
                      <a:pt x="602" y="295"/>
                    </a:lnTo>
                    <a:lnTo>
                      <a:pt x="616" y="296"/>
                    </a:lnTo>
                    <a:lnTo>
                      <a:pt x="621" y="299"/>
                    </a:lnTo>
                    <a:lnTo>
                      <a:pt x="619" y="311"/>
                    </a:lnTo>
                    <a:lnTo>
                      <a:pt x="631" y="333"/>
                    </a:lnTo>
                    <a:lnTo>
                      <a:pt x="632" y="342"/>
                    </a:lnTo>
                    <a:lnTo>
                      <a:pt x="639" y="355"/>
                    </a:lnTo>
                    <a:lnTo>
                      <a:pt x="658" y="355"/>
                    </a:lnTo>
                    <a:lnTo>
                      <a:pt x="661" y="356"/>
                    </a:lnTo>
                    <a:lnTo>
                      <a:pt x="673" y="341"/>
                    </a:lnTo>
                    <a:lnTo>
                      <a:pt x="725" y="323"/>
                    </a:lnTo>
                    <a:lnTo>
                      <a:pt x="726" y="315"/>
                    </a:lnTo>
                    <a:lnTo>
                      <a:pt x="731" y="303"/>
                    </a:lnTo>
                    <a:lnTo>
                      <a:pt x="745" y="235"/>
                    </a:lnTo>
                    <a:lnTo>
                      <a:pt x="742" y="229"/>
                    </a:lnTo>
                    <a:lnTo>
                      <a:pt x="639" y="250"/>
                    </a:lnTo>
                    <a:lnTo>
                      <a:pt x="564" y="0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1" name="Freeform 149"/>
              <p:cNvSpPr>
                <a:spLocks/>
              </p:cNvSpPr>
              <p:nvPr/>
            </p:nvSpPr>
            <p:spPr bwMode="auto">
              <a:xfrm>
                <a:off x="8530372" y="1610969"/>
                <a:ext cx="283374" cy="552439"/>
              </a:xfrm>
              <a:custGeom>
                <a:avLst/>
                <a:gdLst>
                  <a:gd name="T0" fmla="*/ 0 w 282"/>
                  <a:gd name="T1" fmla="*/ 0 h 513"/>
                  <a:gd name="T2" fmla="*/ 0 w 282"/>
                  <a:gd name="T3" fmla="*/ 0 h 513"/>
                  <a:gd name="T4" fmla="*/ 0 w 282"/>
                  <a:gd name="T5" fmla="*/ 0 h 513"/>
                  <a:gd name="T6" fmla="*/ 0 w 282"/>
                  <a:gd name="T7" fmla="*/ 0 h 513"/>
                  <a:gd name="T8" fmla="*/ 0 w 282"/>
                  <a:gd name="T9" fmla="*/ 0 h 513"/>
                  <a:gd name="T10" fmla="*/ 0 w 282"/>
                  <a:gd name="T11" fmla="*/ 0 h 513"/>
                  <a:gd name="T12" fmla="*/ 0 w 282"/>
                  <a:gd name="T13" fmla="*/ 0 h 513"/>
                  <a:gd name="T14" fmla="*/ 0 w 282"/>
                  <a:gd name="T15" fmla="*/ 0 h 513"/>
                  <a:gd name="T16" fmla="*/ 0 w 282"/>
                  <a:gd name="T17" fmla="*/ 0 h 513"/>
                  <a:gd name="T18" fmla="*/ 0 w 282"/>
                  <a:gd name="T19" fmla="*/ 0 h 513"/>
                  <a:gd name="T20" fmla="*/ 0 w 282"/>
                  <a:gd name="T21" fmla="*/ 0 h 513"/>
                  <a:gd name="T22" fmla="*/ 0 w 282"/>
                  <a:gd name="T23" fmla="*/ 0 h 513"/>
                  <a:gd name="T24" fmla="*/ 0 w 282"/>
                  <a:gd name="T25" fmla="*/ 0 h 513"/>
                  <a:gd name="T26" fmla="*/ 0 w 282"/>
                  <a:gd name="T27" fmla="*/ 0 h 513"/>
                  <a:gd name="T28" fmla="*/ 0 w 282"/>
                  <a:gd name="T29" fmla="*/ 0 h 513"/>
                  <a:gd name="T30" fmla="*/ 0 w 282"/>
                  <a:gd name="T31" fmla="*/ 0 h 513"/>
                  <a:gd name="T32" fmla="*/ 0 w 282"/>
                  <a:gd name="T33" fmla="*/ 0 h 513"/>
                  <a:gd name="T34" fmla="*/ 0 w 282"/>
                  <a:gd name="T35" fmla="*/ 0 h 513"/>
                  <a:gd name="T36" fmla="*/ 0 w 282"/>
                  <a:gd name="T37" fmla="*/ 0 h 513"/>
                  <a:gd name="T38" fmla="*/ 0 w 282"/>
                  <a:gd name="T39" fmla="*/ 0 h 513"/>
                  <a:gd name="T40" fmla="*/ 0 w 282"/>
                  <a:gd name="T41" fmla="*/ 0 h 513"/>
                  <a:gd name="T42" fmla="*/ 0 w 282"/>
                  <a:gd name="T43" fmla="*/ 0 h 513"/>
                  <a:gd name="T44" fmla="*/ 0 w 282"/>
                  <a:gd name="T45" fmla="*/ 0 h 513"/>
                  <a:gd name="T46" fmla="*/ 0 w 282"/>
                  <a:gd name="T47" fmla="*/ 0 h 513"/>
                  <a:gd name="T48" fmla="*/ 0 w 282"/>
                  <a:gd name="T49" fmla="*/ 0 h 513"/>
                  <a:gd name="T50" fmla="*/ 0 w 282"/>
                  <a:gd name="T51" fmla="*/ 0 h 513"/>
                  <a:gd name="T52" fmla="*/ 0 w 282"/>
                  <a:gd name="T53" fmla="*/ 0 h 513"/>
                  <a:gd name="T54" fmla="*/ 0 w 282"/>
                  <a:gd name="T55" fmla="*/ 0 h 513"/>
                  <a:gd name="T56" fmla="*/ 0 w 282"/>
                  <a:gd name="T57" fmla="*/ 0 h 513"/>
                  <a:gd name="T58" fmla="*/ 0 w 282"/>
                  <a:gd name="T59" fmla="*/ 0 h 513"/>
                  <a:gd name="T60" fmla="*/ 0 w 282"/>
                  <a:gd name="T61" fmla="*/ 0 h 513"/>
                  <a:gd name="T62" fmla="*/ 0 w 282"/>
                  <a:gd name="T63" fmla="*/ 0 h 513"/>
                  <a:gd name="T64" fmla="*/ 0 w 282"/>
                  <a:gd name="T65" fmla="*/ 0 h 513"/>
                  <a:gd name="T66" fmla="*/ 0 w 282"/>
                  <a:gd name="T67" fmla="*/ 0 h 513"/>
                  <a:gd name="T68" fmla="*/ 0 w 282"/>
                  <a:gd name="T69" fmla="*/ 0 h 513"/>
                  <a:gd name="T70" fmla="*/ 0 w 282"/>
                  <a:gd name="T71" fmla="*/ 0 h 513"/>
                  <a:gd name="T72" fmla="*/ 0 w 282"/>
                  <a:gd name="T73" fmla="*/ 0 h 513"/>
                  <a:gd name="T74" fmla="*/ 0 w 282"/>
                  <a:gd name="T75" fmla="*/ 0 h 513"/>
                  <a:gd name="T76" fmla="*/ 0 w 282"/>
                  <a:gd name="T77" fmla="*/ 0 h 513"/>
                  <a:gd name="T78" fmla="*/ 0 w 282"/>
                  <a:gd name="T79" fmla="*/ 0 h 513"/>
                  <a:gd name="T80" fmla="*/ 0 w 282"/>
                  <a:gd name="T81" fmla="*/ 0 h 513"/>
                  <a:gd name="T82" fmla="*/ 0 w 282"/>
                  <a:gd name="T83" fmla="*/ 0 h 513"/>
                  <a:gd name="T84" fmla="*/ 0 w 282"/>
                  <a:gd name="T85" fmla="*/ 0 h 5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2"/>
                  <a:gd name="T130" fmla="*/ 0 h 513"/>
                  <a:gd name="T131" fmla="*/ 282 w 282"/>
                  <a:gd name="T132" fmla="*/ 513 h 5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2" h="513">
                    <a:moveTo>
                      <a:pt x="0" y="66"/>
                    </a:moveTo>
                    <a:lnTo>
                      <a:pt x="10" y="88"/>
                    </a:lnTo>
                    <a:lnTo>
                      <a:pt x="7" y="97"/>
                    </a:lnTo>
                    <a:lnTo>
                      <a:pt x="14" y="105"/>
                    </a:lnTo>
                    <a:lnTo>
                      <a:pt x="15" y="112"/>
                    </a:lnTo>
                    <a:lnTo>
                      <a:pt x="38" y="172"/>
                    </a:lnTo>
                    <a:lnTo>
                      <a:pt x="46" y="213"/>
                    </a:lnTo>
                    <a:lnTo>
                      <a:pt x="35" y="235"/>
                    </a:lnTo>
                    <a:lnTo>
                      <a:pt x="38" y="257"/>
                    </a:lnTo>
                    <a:lnTo>
                      <a:pt x="63" y="315"/>
                    </a:lnTo>
                    <a:lnTo>
                      <a:pt x="60" y="341"/>
                    </a:lnTo>
                    <a:lnTo>
                      <a:pt x="65" y="350"/>
                    </a:lnTo>
                    <a:lnTo>
                      <a:pt x="69" y="348"/>
                    </a:lnTo>
                    <a:lnTo>
                      <a:pt x="68" y="343"/>
                    </a:lnTo>
                    <a:lnTo>
                      <a:pt x="77" y="341"/>
                    </a:lnTo>
                    <a:lnTo>
                      <a:pt x="92" y="366"/>
                    </a:lnTo>
                    <a:lnTo>
                      <a:pt x="101" y="417"/>
                    </a:lnTo>
                    <a:lnTo>
                      <a:pt x="101" y="446"/>
                    </a:lnTo>
                    <a:lnTo>
                      <a:pt x="113" y="479"/>
                    </a:lnTo>
                    <a:lnTo>
                      <a:pt x="129" y="513"/>
                    </a:lnTo>
                    <a:lnTo>
                      <a:pt x="238" y="487"/>
                    </a:lnTo>
                    <a:lnTo>
                      <a:pt x="236" y="478"/>
                    </a:lnTo>
                    <a:lnTo>
                      <a:pt x="223" y="466"/>
                    </a:lnTo>
                    <a:lnTo>
                      <a:pt x="224" y="445"/>
                    </a:lnTo>
                    <a:lnTo>
                      <a:pt x="229" y="437"/>
                    </a:lnTo>
                    <a:lnTo>
                      <a:pt x="223" y="418"/>
                    </a:lnTo>
                    <a:lnTo>
                      <a:pt x="214" y="335"/>
                    </a:lnTo>
                    <a:lnTo>
                      <a:pt x="214" y="309"/>
                    </a:lnTo>
                    <a:lnTo>
                      <a:pt x="226" y="262"/>
                    </a:lnTo>
                    <a:lnTo>
                      <a:pt x="232" y="229"/>
                    </a:lnTo>
                    <a:lnTo>
                      <a:pt x="235" y="206"/>
                    </a:lnTo>
                    <a:lnTo>
                      <a:pt x="226" y="188"/>
                    </a:lnTo>
                    <a:lnTo>
                      <a:pt x="226" y="169"/>
                    </a:lnTo>
                    <a:lnTo>
                      <a:pt x="232" y="158"/>
                    </a:lnTo>
                    <a:lnTo>
                      <a:pt x="265" y="133"/>
                    </a:lnTo>
                    <a:lnTo>
                      <a:pt x="282" y="87"/>
                    </a:lnTo>
                    <a:lnTo>
                      <a:pt x="265" y="60"/>
                    </a:lnTo>
                    <a:lnTo>
                      <a:pt x="262" y="47"/>
                    </a:lnTo>
                    <a:lnTo>
                      <a:pt x="268" y="40"/>
                    </a:lnTo>
                    <a:lnTo>
                      <a:pt x="267" y="31"/>
                    </a:lnTo>
                    <a:lnTo>
                      <a:pt x="259" y="0"/>
                    </a:lnTo>
                    <a:lnTo>
                      <a:pt x="0" y="6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2" name="Freeform 150"/>
              <p:cNvSpPr>
                <a:spLocks/>
              </p:cNvSpPr>
              <p:nvPr/>
            </p:nvSpPr>
            <p:spPr bwMode="auto">
              <a:xfrm>
                <a:off x="8530372" y="1610969"/>
                <a:ext cx="283374" cy="552439"/>
              </a:xfrm>
              <a:custGeom>
                <a:avLst/>
                <a:gdLst>
                  <a:gd name="T0" fmla="*/ 0 w 282"/>
                  <a:gd name="T1" fmla="*/ 0 h 513"/>
                  <a:gd name="T2" fmla="*/ 0 w 282"/>
                  <a:gd name="T3" fmla="*/ 0 h 513"/>
                  <a:gd name="T4" fmla="*/ 0 w 282"/>
                  <a:gd name="T5" fmla="*/ 0 h 513"/>
                  <a:gd name="T6" fmla="*/ 0 w 282"/>
                  <a:gd name="T7" fmla="*/ 0 h 513"/>
                  <a:gd name="T8" fmla="*/ 0 w 282"/>
                  <a:gd name="T9" fmla="*/ 0 h 513"/>
                  <a:gd name="T10" fmla="*/ 0 w 282"/>
                  <a:gd name="T11" fmla="*/ 0 h 513"/>
                  <a:gd name="T12" fmla="*/ 0 w 282"/>
                  <a:gd name="T13" fmla="*/ 0 h 513"/>
                  <a:gd name="T14" fmla="*/ 0 w 282"/>
                  <a:gd name="T15" fmla="*/ 0 h 513"/>
                  <a:gd name="T16" fmla="*/ 0 w 282"/>
                  <a:gd name="T17" fmla="*/ 0 h 513"/>
                  <a:gd name="T18" fmla="*/ 0 w 282"/>
                  <a:gd name="T19" fmla="*/ 0 h 513"/>
                  <a:gd name="T20" fmla="*/ 0 w 282"/>
                  <a:gd name="T21" fmla="*/ 0 h 513"/>
                  <a:gd name="T22" fmla="*/ 0 w 282"/>
                  <a:gd name="T23" fmla="*/ 0 h 513"/>
                  <a:gd name="T24" fmla="*/ 0 w 282"/>
                  <a:gd name="T25" fmla="*/ 0 h 513"/>
                  <a:gd name="T26" fmla="*/ 0 w 282"/>
                  <a:gd name="T27" fmla="*/ 0 h 513"/>
                  <a:gd name="T28" fmla="*/ 0 w 282"/>
                  <a:gd name="T29" fmla="*/ 0 h 513"/>
                  <a:gd name="T30" fmla="*/ 0 w 282"/>
                  <a:gd name="T31" fmla="*/ 0 h 513"/>
                  <a:gd name="T32" fmla="*/ 0 w 282"/>
                  <a:gd name="T33" fmla="*/ 0 h 513"/>
                  <a:gd name="T34" fmla="*/ 0 w 282"/>
                  <a:gd name="T35" fmla="*/ 0 h 513"/>
                  <a:gd name="T36" fmla="*/ 0 w 282"/>
                  <a:gd name="T37" fmla="*/ 0 h 513"/>
                  <a:gd name="T38" fmla="*/ 0 w 282"/>
                  <a:gd name="T39" fmla="*/ 0 h 513"/>
                  <a:gd name="T40" fmla="*/ 0 w 282"/>
                  <a:gd name="T41" fmla="*/ 0 h 513"/>
                  <a:gd name="T42" fmla="*/ 0 w 282"/>
                  <a:gd name="T43" fmla="*/ 0 h 513"/>
                  <a:gd name="T44" fmla="*/ 0 w 282"/>
                  <a:gd name="T45" fmla="*/ 0 h 513"/>
                  <a:gd name="T46" fmla="*/ 0 w 282"/>
                  <a:gd name="T47" fmla="*/ 0 h 513"/>
                  <a:gd name="T48" fmla="*/ 0 w 282"/>
                  <a:gd name="T49" fmla="*/ 0 h 513"/>
                  <a:gd name="T50" fmla="*/ 0 w 282"/>
                  <a:gd name="T51" fmla="*/ 0 h 513"/>
                  <a:gd name="T52" fmla="*/ 0 w 282"/>
                  <a:gd name="T53" fmla="*/ 0 h 513"/>
                  <a:gd name="T54" fmla="*/ 0 w 282"/>
                  <a:gd name="T55" fmla="*/ 0 h 513"/>
                  <a:gd name="T56" fmla="*/ 0 w 282"/>
                  <a:gd name="T57" fmla="*/ 0 h 513"/>
                  <a:gd name="T58" fmla="*/ 0 w 282"/>
                  <a:gd name="T59" fmla="*/ 0 h 513"/>
                  <a:gd name="T60" fmla="*/ 0 w 282"/>
                  <a:gd name="T61" fmla="*/ 0 h 513"/>
                  <a:gd name="T62" fmla="*/ 0 w 282"/>
                  <a:gd name="T63" fmla="*/ 0 h 513"/>
                  <a:gd name="T64" fmla="*/ 0 w 282"/>
                  <a:gd name="T65" fmla="*/ 0 h 513"/>
                  <a:gd name="T66" fmla="*/ 0 w 282"/>
                  <a:gd name="T67" fmla="*/ 0 h 513"/>
                  <a:gd name="T68" fmla="*/ 0 w 282"/>
                  <a:gd name="T69" fmla="*/ 0 h 513"/>
                  <a:gd name="T70" fmla="*/ 0 w 282"/>
                  <a:gd name="T71" fmla="*/ 0 h 513"/>
                  <a:gd name="T72" fmla="*/ 0 w 282"/>
                  <a:gd name="T73" fmla="*/ 0 h 513"/>
                  <a:gd name="T74" fmla="*/ 0 w 282"/>
                  <a:gd name="T75" fmla="*/ 0 h 513"/>
                  <a:gd name="T76" fmla="*/ 0 w 282"/>
                  <a:gd name="T77" fmla="*/ 0 h 513"/>
                  <a:gd name="T78" fmla="*/ 0 w 282"/>
                  <a:gd name="T79" fmla="*/ 0 h 513"/>
                  <a:gd name="T80" fmla="*/ 0 w 282"/>
                  <a:gd name="T81" fmla="*/ 0 h 513"/>
                  <a:gd name="T82" fmla="*/ 0 w 282"/>
                  <a:gd name="T83" fmla="*/ 0 h 513"/>
                  <a:gd name="T84" fmla="*/ 0 w 282"/>
                  <a:gd name="T85" fmla="*/ 0 h 5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2"/>
                  <a:gd name="T130" fmla="*/ 0 h 513"/>
                  <a:gd name="T131" fmla="*/ 282 w 282"/>
                  <a:gd name="T132" fmla="*/ 513 h 5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2" h="513">
                    <a:moveTo>
                      <a:pt x="0" y="66"/>
                    </a:moveTo>
                    <a:lnTo>
                      <a:pt x="10" y="88"/>
                    </a:lnTo>
                    <a:lnTo>
                      <a:pt x="7" y="97"/>
                    </a:lnTo>
                    <a:lnTo>
                      <a:pt x="14" y="105"/>
                    </a:lnTo>
                    <a:lnTo>
                      <a:pt x="15" y="112"/>
                    </a:lnTo>
                    <a:lnTo>
                      <a:pt x="38" y="172"/>
                    </a:lnTo>
                    <a:lnTo>
                      <a:pt x="46" y="213"/>
                    </a:lnTo>
                    <a:lnTo>
                      <a:pt x="35" y="235"/>
                    </a:lnTo>
                    <a:lnTo>
                      <a:pt x="38" y="257"/>
                    </a:lnTo>
                    <a:lnTo>
                      <a:pt x="63" y="315"/>
                    </a:lnTo>
                    <a:lnTo>
                      <a:pt x="60" y="341"/>
                    </a:lnTo>
                    <a:lnTo>
                      <a:pt x="65" y="350"/>
                    </a:lnTo>
                    <a:lnTo>
                      <a:pt x="69" y="348"/>
                    </a:lnTo>
                    <a:lnTo>
                      <a:pt x="68" y="343"/>
                    </a:lnTo>
                    <a:lnTo>
                      <a:pt x="77" y="341"/>
                    </a:lnTo>
                    <a:lnTo>
                      <a:pt x="92" y="366"/>
                    </a:lnTo>
                    <a:lnTo>
                      <a:pt x="101" y="417"/>
                    </a:lnTo>
                    <a:lnTo>
                      <a:pt x="101" y="446"/>
                    </a:lnTo>
                    <a:lnTo>
                      <a:pt x="113" y="479"/>
                    </a:lnTo>
                    <a:lnTo>
                      <a:pt x="129" y="513"/>
                    </a:lnTo>
                    <a:lnTo>
                      <a:pt x="238" y="487"/>
                    </a:lnTo>
                    <a:lnTo>
                      <a:pt x="236" y="478"/>
                    </a:lnTo>
                    <a:lnTo>
                      <a:pt x="223" y="466"/>
                    </a:lnTo>
                    <a:lnTo>
                      <a:pt x="224" y="445"/>
                    </a:lnTo>
                    <a:lnTo>
                      <a:pt x="229" y="437"/>
                    </a:lnTo>
                    <a:lnTo>
                      <a:pt x="223" y="418"/>
                    </a:lnTo>
                    <a:lnTo>
                      <a:pt x="214" y="335"/>
                    </a:lnTo>
                    <a:lnTo>
                      <a:pt x="214" y="309"/>
                    </a:lnTo>
                    <a:lnTo>
                      <a:pt x="226" y="262"/>
                    </a:lnTo>
                    <a:lnTo>
                      <a:pt x="232" y="229"/>
                    </a:lnTo>
                    <a:lnTo>
                      <a:pt x="235" y="206"/>
                    </a:lnTo>
                    <a:lnTo>
                      <a:pt x="226" y="188"/>
                    </a:lnTo>
                    <a:lnTo>
                      <a:pt x="226" y="169"/>
                    </a:lnTo>
                    <a:lnTo>
                      <a:pt x="232" y="158"/>
                    </a:lnTo>
                    <a:lnTo>
                      <a:pt x="265" y="133"/>
                    </a:lnTo>
                    <a:lnTo>
                      <a:pt x="282" y="87"/>
                    </a:lnTo>
                    <a:lnTo>
                      <a:pt x="265" y="60"/>
                    </a:lnTo>
                    <a:lnTo>
                      <a:pt x="262" y="47"/>
                    </a:lnTo>
                    <a:lnTo>
                      <a:pt x="268" y="40"/>
                    </a:lnTo>
                    <a:lnTo>
                      <a:pt x="267" y="31"/>
                    </a:lnTo>
                    <a:lnTo>
                      <a:pt x="259" y="0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3" name="Freeform 208"/>
              <p:cNvSpPr>
                <a:spLocks/>
              </p:cNvSpPr>
              <p:nvPr/>
            </p:nvSpPr>
            <p:spPr bwMode="auto">
              <a:xfrm>
                <a:off x="6588510" y="1779588"/>
                <a:ext cx="633413" cy="931862"/>
              </a:xfrm>
              <a:custGeom>
                <a:avLst/>
                <a:gdLst>
                  <a:gd name="T0" fmla="*/ 2147483647 w 629"/>
                  <a:gd name="T1" fmla="*/ 2147483647 h 862"/>
                  <a:gd name="T2" fmla="*/ 2147483647 w 629"/>
                  <a:gd name="T3" fmla="*/ 2147483647 h 862"/>
                  <a:gd name="T4" fmla="*/ 2147483647 w 629"/>
                  <a:gd name="T5" fmla="*/ 2147483647 h 862"/>
                  <a:gd name="T6" fmla="*/ 2147483647 w 629"/>
                  <a:gd name="T7" fmla="*/ 2147483647 h 862"/>
                  <a:gd name="T8" fmla="*/ 2147483647 w 629"/>
                  <a:gd name="T9" fmla="*/ 2147483647 h 862"/>
                  <a:gd name="T10" fmla="*/ 2147483647 w 629"/>
                  <a:gd name="T11" fmla="*/ 2147483647 h 862"/>
                  <a:gd name="T12" fmla="*/ 2147483647 w 629"/>
                  <a:gd name="T13" fmla="*/ 2147483647 h 862"/>
                  <a:gd name="T14" fmla="*/ 2147483647 w 629"/>
                  <a:gd name="T15" fmla="*/ 2147483647 h 862"/>
                  <a:gd name="T16" fmla="*/ 2147483647 w 629"/>
                  <a:gd name="T17" fmla="*/ 2147483647 h 862"/>
                  <a:gd name="T18" fmla="*/ 2147483647 w 629"/>
                  <a:gd name="T19" fmla="*/ 2147483647 h 862"/>
                  <a:gd name="T20" fmla="*/ 2147483647 w 629"/>
                  <a:gd name="T21" fmla="*/ 2147483647 h 862"/>
                  <a:gd name="T22" fmla="*/ 2147483647 w 629"/>
                  <a:gd name="T23" fmla="*/ 2147483647 h 862"/>
                  <a:gd name="T24" fmla="*/ 2147483647 w 629"/>
                  <a:gd name="T25" fmla="*/ 2147483647 h 862"/>
                  <a:gd name="T26" fmla="*/ 2147483647 w 629"/>
                  <a:gd name="T27" fmla="*/ 2147483647 h 862"/>
                  <a:gd name="T28" fmla="*/ 2147483647 w 629"/>
                  <a:gd name="T29" fmla="*/ 2147483647 h 862"/>
                  <a:gd name="T30" fmla="*/ 2147483647 w 629"/>
                  <a:gd name="T31" fmla="*/ 2147483647 h 862"/>
                  <a:gd name="T32" fmla="*/ 2147483647 w 629"/>
                  <a:gd name="T33" fmla="*/ 2147483647 h 862"/>
                  <a:gd name="T34" fmla="*/ 2147483647 w 629"/>
                  <a:gd name="T35" fmla="*/ 2147483647 h 862"/>
                  <a:gd name="T36" fmla="*/ 2147483647 w 629"/>
                  <a:gd name="T37" fmla="*/ 2147483647 h 862"/>
                  <a:gd name="T38" fmla="*/ 2147483647 w 629"/>
                  <a:gd name="T39" fmla="*/ 2147483647 h 862"/>
                  <a:gd name="T40" fmla="*/ 2147483647 w 629"/>
                  <a:gd name="T41" fmla="*/ 2147483647 h 862"/>
                  <a:gd name="T42" fmla="*/ 2147483647 w 629"/>
                  <a:gd name="T43" fmla="*/ 2147483647 h 862"/>
                  <a:gd name="T44" fmla="*/ 2147483647 w 629"/>
                  <a:gd name="T45" fmla="*/ 2147483647 h 862"/>
                  <a:gd name="T46" fmla="*/ 2147483647 w 629"/>
                  <a:gd name="T47" fmla="*/ 2147483647 h 862"/>
                  <a:gd name="T48" fmla="*/ 2147483647 w 629"/>
                  <a:gd name="T49" fmla="*/ 2147483647 h 862"/>
                  <a:gd name="T50" fmla="*/ 2147483647 w 629"/>
                  <a:gd name="T51" fmla="*/ 2147483647 h 862"/>
                  <a:gd name="T52" fmla="*/ 2147483647 w 629"/>
                  <a:gd name="T53" fmla="*/ 2147483647 h 862"/>
                  <a:gd name="T54" fmla="*/ 2147483647 w 629"/>
                  <a:gd name="T55" fmla="*/ 2147483647 h 862"/>
                  <a:gd name="T56" fmla="*/ 2147483647 w 629"/>
                  <a:gd name="T57" fmla="*/ 2147483647 h 862"/>
                  <a:gd name="T58" fmla="*/ 2147483647 w 629"/>
                  <a:gd name="T59" fmla="*/ 2147483647 h 862"/>
                  <a:gd name="T60" fmla="*/ 2147483647 w 629"/>
                  <a:gd name="T61" fmla="*/ 2147483647 h 862"/>
                  <a:gd name="T62" fmla="*/ 2147483647 w 629"/>
                  <a:gd name="T63" fmla="*/ 2147483647 h 862"/>
                  <a:gd name="T64" fmla="*/ 2147483647 w 629"/>
                  <a:gd name="T65" fmla="*/ 2147483647 h 862"/>
                  <a:gd name="T66" fmla="*/ 2147483647 w 629"/>
                  <a:gd name="T67" fmla="*/ 2147483647 h 862"/>
                  <a:gd name="T68" fmla="*/ 2147483647 w 629"/>
                  <a:gd name="T69" fmla="*/ 2147483647 h 862"/>
                  <a:gd name="T70" fmla="*/ 2147483647 w 629"/>
                  <a:gd name="T71" fmla="*/ 2147483647 h 862"/>
                  <a:gd name="T72" fmla="*/ 2147483647 w 629"/>
                  <a:gd name="T73" fmla="*/ 2147483647 h 862"/>
                  <a:gd name="T74" fmla="*/ 2147483647 w 629"/>
                  <a:gd name="T75" fmla="*/ 2147483647 h 862"/>
                  <a:gd name="T76" fmla="*/ 2147483647 w 629"/>
                  <a:gd name="T77" fmla="*/ 2147483647 h 862"/>
                  <a:gd name="T78" fmla="*/ 2147483647 w 629"/>
                  <a:gd name="T79" fmla="*/ 2147483647 h 862"/>
                  <a:gd name="T80" fmla="*/ 2147483647 w 629"/>
                  <a:gd name="T81" fmla="*/ 2147483647 h 862"/>
                  <a:gd name="T82" fmla="*/ 2147483647 w 629"/>
                  <a:gd name="T83" fmla="*/ 2147483647 h 862"/>
                  <a:gd name="T84" fmla="*/ 2147483647 w 629"/>
                  <a:gd name="T85" fmla="*/ 2147483647 h 862"/>
                  <a:gd name="T86" fmla="*/ 2147483647 w 629"/>
                  <a:gd name="T87" fmla="*/ 2147483647 h 862"/>
                  <a:gd name="T88" fmla="*/ 2147483647 w 629"/>
                  <a:gd name="T89" fmla="*/ 2147483647 h 862"/>
                  <a:gd name="T90" fmla="*/ 2147483647 w 629"/>
                  <a:gd name="T91" fmla="*/ 2147483647 h 862"/>
                  <a:gd name="T92" fmla="*/ 2147483647 w 629"/>
                  <a:gd name="T93" fmla="*/ 2147483647 h 862"/>
                  <a:gd name="T94" fmla="*/ 2147483647 w 629"/>
                  <a:gd name="T95" fmla="*/ 2147483647 h 862"/>
                  <a:gd name="T96" fmla="*/ 2147483647 w 629"/>
                  <a:gd name="T97" fmla="*/ 2147483647 h 862"/>
                  <a:gd name="T98" fmla="*/ 2147483647 w 629"/>
                  <a:gd name="T99" fmla="*/ 2147483647 h 862"/>
                  <a:gd name="T100" fmla="*/ 2147483647 w 629"/>
                  <a:gd name="T101" fmla="*/ 2147483647 h 862"/>
                  <a:gd name="T102" fmla="*/ 2147483647 w 629"/>
                  <a:gd name="T103" fmla="*/ 2147483647 h 862"/>
                  <a:gd name="T104" fmla="*/ 2147483647 w 629"/>
                  <a:gd name="T105" fmla="*/ 2147483647 h 862"/>
                  <a:gd name="T106" fmla="*/ 0 w 629"/>
                  <a:gd name="T107" fmla="*/ 2147483647 h 8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862"/>
                  <a:gd name="T164" fmla="*/ 629 w 629"/>
                  <a:gd name="T165" fmla="*/ 862 h 8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862">
                    <a:moveTo>
                      <a:pt x="0" y="862"/>
                    </a:moveTo>
                    <a:lnTo>
                      <a:pt x="315" y="824"/>
                    </a:lnTo>
                    <a:lnTo>
                      <a:pt x="316" y="833"/>
                    </a:lnTo>
                    <a:lnTo>
                      <a:pt x="514" y="806"/>
                    </a:lnTo>
                    <a:lnTo>
                      <a:pt x="516" y="797"/>
                    </a:lnTo>
                    <a:lnTo>
                      <a:pt x="539" y="749"/>
                    </a:lnTo>
                    <a:lnTo>
                      <a:pt x="549" y="737"/>
                    </a:lnTo>
                    <a:lnTo>
                      <a:pt x="547" y="706"/>
                    </a:lnTo>
                    <a:lnTo>
                      <a:pt x="557" y="678"/>
                    </a:lnTo>
                    <a:lnTo>
                      <a:pt x="582" y="658"/>
                    </a:lnTo>
                    <a:lnTo>
                      <a:pt x="582" y="632"/>
                    </a:lnTo>
                    <a:lnTo>
                      <a:pt x="586" y="626"/>
                    </a:lnTo>
                    <a:lnTo>
                      <a:pt x="588" y="612"/>
                    </a:lnTo>
                    <a:lnTo>
                      <a:pt x="602" y="600"/>
                    </a:lnTo>
                    <a:lnTo>
                      <a:pt x="609" y="613"/>
                    </a:lnTo>
                    <a:lnTo>
                      <a:pt x="613" y="615"/>
                    </a:lnTo>
                    <a:lnTo>
                      <a:pt x="622" y="610"/>
                    </a:lnTo>
                    <a:lnTo>
                      <a:pt x="627" y="602"/>
                    </a:lnTo>
                    <a:lnTo>
                      <a:pt x="629" y="588"/>
                    </a:lnTo>
                    <a:lnTo>
                      <a:pt x="625" y="562"/>
                    </a:lnTo>
                    <a:lnTo>
                      <a:pt x="629" y="526"/>
                    </a:lnTo>
                    <a:lnTo>
                      <a:pt x="619" y="503"/>
                    </a:lnTo>
                    <a:lnTo>
                      <a:pt x="613" y="453"/>
                    </a:lnTo>
                    <a:lnTo>
                      <a:pt x="567" y="338"/>
                    </a:lnTo>
                    <a:lnTo>
                      <a:pt x="523" y="324"/>
                    </a:lnTo>
                    <a:lnTo>
                      <a:pt x="506" y="336"/>
                    </a:lnTo>
                    <a:lnTo>
                      <a:pt x="485" y="355"/>
                    </a:lnTo>
                    <a:lnTo>
                      <a:pt x="432" y="434"/>
                    </a:lnTo>
                    <a:lnTo>
                      <a:pt x="425" y="434"/>
                    </a:lnTo>
                    <a:lnTo>
                      <a:pt x="423" y="430"/>
                    </a:lnTo>
                    <a:lnTo>
                      <a:pt x="401" y="422"/>
                    </a:lnTo>
                    <a:lnTo>
                      <a:pt x="394" y="415"/>
                    </a:lnTo>
                    <a:lnTo>
                      <a:pt x="387" y="398"/>
                    </a:lnTo>
                    <a:lnTo>
                      <a:pt x="393" y="366"/>
                    </a:lnTo>
                    <a:lnTo>
                      <a:pt x="403" y="352"/>
                    </a:lnTo>
                    <a:lnTo>
                      <a:pt x="429" y="336"/>
                    </a:lnTo>
                    <a:lnTo>
                      <a:pt x="436" y="322"/>
                    </a:lnTo>
                    <a:lnTo>
                      <a:pt x="436" y="311"/>
                    </a:lnTo>
                    <a:lnTo>
                      <a:pt x="440" y="297"/>
                    </a:lnTo>
                    <a:lnTo>
                      <a:pt x="452" y="289"/>
                    </a:lnTo>
                    <a:lnTo>
                      <a:pt x="463" y="264"/>
                    </a:lnTo>
                    <a:lnTo>
                      <a:pt x="463" y="214"/>
                    </a:lnTo>
                    <a:lnTo>
                      <a:pt x="456" y="187"/>
                    </a:lnTo>
                    <a:lnTo>
                      <a:pt x="448" y="173"/>
                    </a:lnTo>
                    <a:lnTo>
                      <a:pt x="432" y="154"/>
                    </a:lnTo>
                    <a:lnTo>
                      <a:pt x="427" y="145"/>
                    </a:lnTo>
                    <a:lnTo>
                      <a:pt x="430" y="132"/>
                    </a:lnTo>
                    <a:lnTo>
                      <a:pt x="448" y="126"/>
                    </a:lnTo>
                    <a:lnTo>
                      <a:pt x="451" y="120"/>
                    </a:lnTo>
                    <a:lnTo>
                      <a:pt x="430" y="82"/>
                    </a:lnTo>
                    <a:lnTo>
                      <a:pt x="413" y="74"/>
                    </a:lnTo>
                    <a:lnTo>
                      <a:pt x="361" y="54"/>
                    </a:lnTo>
                    <a:lnTo>
                      <a:pt x="322" y="46"/>
                    </a:lnTo>
                    <a:lnTo>
                      <a:pt x="309" y="32"/>
                    </a:lnTo>
                    <a:lnTo>
                      <a:pt x="278" y="24"/>
                    </a:lnTo>
                    <a:lnTo>
                      <a:pt x="250" y="16"/>
                    </a:lnTo>
                    <a:lnTo>
                      <a:pt x="228" y="0"/>
                    </a:lnTo>
                    <a:lnTo>
                      <a:pt x="217" y="12"/>
                    </a:lnTo>
                    <a:lnTo>
                      <a:pt x="201" y="18"/>
                    </a:lnTo>
                    <a:lnTo>
                      <a:pt x="185" y="46"/>
                    </a:lnTo>
                    <a:lnTo>
                      <a:pt x="183" y="70"/>
                    </a:lnTo>
                    <a:lnTo>
                      <a:pt x="187" y="78"/>
                    </a:lnTo>
                    <a:lnTo>
                      <a:pt x="194" y="80"/>
                    </a:lnTo>
                    <a:lnTo>
                      <a:pt x="196" y="88"/>
                    </a:lnTo>
                    <a:lnTo>
                      <a:pt x="190" y="92"/>
                    </a:lnTo>
                    <a:lnTo>
                      <a:pt x="178" y="96"/>
                    </a:lnTo>
                    <a:lnTo>
                      <a:pt x="168" y="103"/>
                    </a:lnTo>
                    <a:lnTo>
                      <a:pt x="156" y="119"/>
                    </a:lnTo>
                    <a:lnTo>
                      <a:pt x="147" y="139"/>
                    </a:lnTo>
                    <a:lnTo>
                      <a:pt x="149" y="161"/>
                    </a:lnTo>
                    <a:lnTo>
                      <a:pt x="153" y="183"/>
                    </a:lnTo>
                    <a:lnTo>
                      <a:pt x="141" y="207"/>
                    </a:lnTo>
                    <a:lnTo>
                      <a:pt x="122" y="215"/>
                    </a:lnTo>
                    <a:lnTo>
                      <a:pt x="119" y="198"/>
                    </a:lnTo>
                    <a:lnTo>
                      <a:pt x="127" y="178"/>
                    </a:lnTo>
                    <a:lnTo>
                      <a:pt x="119" y="156"/>
                    </a:lnTo>
                    <a:lnTo>
                      <a:pt x="124" y="146"/>
                    </a:lnTo>
                    <a:lnTo>
                      <a:pt x="119" y="141"/>
                    </a:lnTo>
                    <a:lnTo>
                      <a:pt x="112" y="146"/>
                    </a:lnTo>
                    <a:lnTo>
                      <a:pt x="103" y="160"/>
                    </a:lnTo>
                    <a:lnTo>
                      <a:pt x="99" y="182"/>
                    </a:lnTo>
                    <a:lnTo>
                      <a:pt x="92" y="192"/>
                    </a:lnTo>
                    <a:lnTo>
                      <a:pt x="82" y="192"/>
                    </a:lnTo>
                    <a:lnTo>
                      <a:pt x="64" y="208"/>
                    </a:lnTo>
                    <a:lnTo>
                      <a:pt x="56" y="223"/>
                    </a:lnTo>
                    <a:lnTo>
                      <a:pt x="54" y="233"/>
                    </a:lnTo>
                    <a:lnTo>
                      <a:pt x="37" y="253"/>
                    </a:lnTo>
                    <a:lnTo>
                      <a:pt x="36" y="285"/>
                    </a:lnTo>
                    <a:lnTo>
                      <a:pt x="35" y="321"/>
                    </a:lnTo>
                    <a:lnTo>
                      <a:pt x="31" y="343"/>
                    </a:lnTo>
                    <a:lnTo>
                      <a:pt x="19" y="370"/>
                    </a:lnTo>
                    <a:lnTo>
                      <a:pt x="8" y="387"/>
                    </a:lnTo>
                    <a:lnTo>
                      <a:pt x="9" y="403"/>
                    </a:lnTo>
                    <a:lnTo>
                      <a:pt x="24" y="449"/>
                    </a:lnTo>
                    <a:lnTo>
                      <a:pt x="16" y="476"/>
                    </a:lnTo>
                    <a:lnTo>
                      <a:pt x="27" y="498"/>
                    </a:lnTo>
                    <a:lnTo>
                      <a:pt x="57" y="559"/>
                    </a:lnTo>
                    <a:lnTo>
                      <a:pt x="77" y="609"/>
                    </a:lnTo>
                    <a:lnTo>
                      <a:pt x="77" y="650"/>
                    </a:lnTo>
                    <a:lnTo>
                      <a:pt x="87" y="660"/>
                    </a:lnTo>
                    <a:lnTo>
                      <a:pt x="87" y="666"/>
                    </a:lnTo>
                    <a:lnTo>
                      <a:pt x="81" y="673"/>
                    </a:lnTo>
                    <a:lnTo>
                      <a:pt x="75" y="716"/>
                    </a:lnTo>
                    <a:lnTo>
                      <a:pt x="68" y="747"/>
                    </a:lnTo>
                    <a:lnTo>
                      <a:pt x="56" y="777"/>
                    </a:lnTo>
                    <a:lnTo>
                      <a:pt x="30" y="836"/>
                    </a:lnTo>
                    <a:lnTo>
                      <a:pt x="8" y="855"/>
                    </a:lnTo>
                    <a:lnTo>
                      <a:pt x="0" y="86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4" name="Freeform 210"/>
              <p:cNvSpPr>
                <a:spLocks/>
              </p:cNvSpPr>
              <p:nvPr/>
            </p:nvSpPr>
            <p:spPr bwMode="auto">
              <a:xfrm>
                <a:off x="5991610" y="1463675"/>
                <a:ext cx="993775" cy="522288"/>
              </a:xfrm>
              <a:custGeom>
                <a:avLst/>
                <a:gdLst>
                  <a:gd name="T0" fmla="*/ 2147483647 w 986"/>
                  <a:gd name="T1" fmla="*/ 2147483647 h 485"/>
                  <a:gd name="T2" fmla="*/ 2147483647 w 986"/>
                  <a:gd name="T3" fmla="*/ 2147483647 h 485"/>
                  <a:gd name="T4" fmla="*/ 2147483647 w 986"/>
                  <a:gd name="T5" fmla="*/ 2147483647 h 485"/>
                  <a:gd name="T6" fmla="*/ 2147483647 w 986"/>
                  <a:gd name="T7" fmla="*/ 2147483647 h 485"/>
                  <a:gd name="T8" fmla="*/ 2147483647 w 986"/>
                  <a:gd name="T9" fmla="*/ 2147483647 h 485"/>
                  <a:gd name="T10" fmla="*/ 2147483647 w 986"/>
                  <a:gd name="T11" fmla="*/ 2147483647 h 485"/>
                  <a:gd name="T12" fmla="*/ 2147483647 w 986"/>
                  <a:gd name="T13" fmla="*/ 2147483647 h 485"/>
                  <a:gd name="T14" fmla="*/ 2147483647 w 986"/>
                  <a:gd name="T15" fmla="*/ 2147483647 h 485"/>
                  <a:gd name="T16" fmla="*/ 2147483647 w 986"/>
                  <a:gd name="T17" fmla="*/ 2147483647 h 485"/>
                  <a:gd name="T18" fmla="*/ 2147483647 w 986"/>
                  <a:gd name="T19" fmla="*/ 2147483647 h 485"/>
                  <a:gd name="T20" fmla="*/ 2147483647 w 986"/>
                  <a:gd name="T21" fmla="*/ 2147483647 h 485"/>
                  <a:gd name="T22" fmla="*/ 2147483647 w 986"/>
                  <a:gd name="T23" fmla="*/ 2147483647 h 485"/>
                  <a:gd name="T24" fmla="*/ 2147483647 w 986"/>
                  <a:gd name="T25" fmla="*/ 2147483647 h 485"/>
                  <a:gd name="T26" fmla="*/ 2147483647 w 986"/>
                  <a:gd name="T27" fmla="*/ 2147483647 h 485"/>
                  <a:gd name="T28" fmla="*/ 2147483647 w 986"/>
                  <a:gd name="T29" fmla="*/ 2147483647 h 485"/>
                  <a:gd name="T30" fmla="*/ 2147483647 w 986"/>
                  <a:gd name="T31" fmla="*/ 2147483647 h 485"/>
                  <a:gd name="T32" fmla="*/ 2147483647 w 986"/>
                  <a:gd name="T33" fmla="*/ 2147483647 h 485"/>
                  <a:gd name="T34" fmla="*/ 2147483647 w 986"/>
                  <a:gd name="T35" fmla="*/ 2147483647 h 485"/>
                  <a:gd name="T36" fmla="*/ 2147483647 w 986"/>
                  <a:gd name="T37" fmla="*/ 2147483647 h 485"/>
                  <a:gd name="T38" fmla="*/ 2147483647 w 986"/>
                  <a:gd name="T39" fmla="*/ 2147483647 h 485"/>
                  <a:gd name="T40" fmla="*/ 2147483647 w 986"/>
                  <a:gd name="T41" fmla="*/ 2147483647 h 485"/>
                  <a:gd name="T42" fmla="*/ 2147483647 w 986"/>
                  <a:gd name="T43" fmla="*/ 2147483647 h 485"/>
                  <a:gd name="T44" fmla="*/ 2147483647 w 986"/>
                  <a:gd name="T45" fmla="*/ 2147483647 h 485"/>
                  <a:gd name="T46" fmla="*/ 2147483647 w 986"/>
                  <a:gd name="T47" fmla="*/ 2147483647 h 485"/>
                  <a:gd name="T48" fmla="*/ 2147483647 w 986"/>
                  <a:gd name="T49" fmla="*/ 2147483647 h 485"/>
                  <a:gd name="T50" fmla="*/ 2147483647 w 986"/>
                  <a:gd name="T51" fmla="*/ 2147483647 h 485"/>
                  <a:gd name="T52" fmla="*/ 2147483647 w 986"/>
                  <a:gd name="T53" fmla="*/ 2147483647 h 485"/>
                  <a:gd name="T54" fmla="*/ 2147483647 w 986"/>
                  <a:gd name="T55" fmla="*/ 2147483647 h 485"/>
                  <a:gd name="T56" fmla="*/ 2147483647 w 986"/>
                  <a:gd name="T57" fmla="*/ 2147483647 h 485"/>
                  <a:gd name="T58" fmla="*/ 2147483647 w 986"/>
                  <a:gd name="T59" fmla="*/ 2147483647 h 485"/>
                  <a:gd name="T60" fmla="*/ 2147483647 w 986"/>
                  <a:gd name="T61" fmla="*/ 2147483647 h 485"/>
                  <a:gd name="T62" fmla="*/ 2147483647 w 986"/>
                  <a:gd name="T63" fmla="*/ 2147483647 h 485"/>
                  <a:gd name="T64" fmla="*/ 2147483647 w 986"/>
                  <a:gd name="T65" fmla="*/ 2147483647 h 485"/>
                  <a:gd name="T66" fmla="*/ 2147483647 w 986"/>
                  <a:gd name="T67" fmla="*/ 2147483647 h 485"/>
                  <a:gd name="T68" fmla="*/ 2147483647 w 986"/>
                  <a:gd name="T69" fmla="*/ 2147483647 h 485"/>
                  <a:gd name="T70" fmla="*/ 2147483647 w 986"/>
                  <a:gd name="T71" fmla="*/ 2147483647 h 485"/>
                  <a:gd name="T72" fmla="*/ 2147483647 w 986"/>
                  <a:gd name="T73" fmla="*/ 2147483647 h 485"/>
                  <a:gd name="T74" fmla="*/ 2147483647 w 986"/>
                  <a:gd name="T75" fmla="*/ 2147483647 h 485"/>
                  <a:gd name="T76" fmla="*/ 2147483647 w 986"/>
                  <a:gd name="T77" fmla="*/ 2147483647 h 485"/>
                  <a:gd name="T78" fmla="*/ 2147483647 w 986"/>
                  <a:gd name="T79" fmla="*/ 2147483647 h 485"/>
                  <a:gd name="T80" fmla="*/ 2147483647 w 986"/>
                  <a:gd name="T81" fmla="*/ 2147483647 h 485"/>
                  <a:gd name="T82" fmla="*/ 2147483647 w 986"/>
                  <a:gd name="T83" fmla="*/ 2147483647 h 485"/>
                  <a:gd name="T84" fmla="*/ 2147483647 w 986"/>
                  <a:gd name="T85" fmla="*/ 2147483647 h 485"/>
                  <a:gd name="T86" fmla="*/ 0 w 986"/>
                  <a:gd name="T87" fmla="*/ 2147483647 h 4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6"/>
                  <a:gd name="T133" fmla="*/ 0 h 485"/>
                  <a:gd name="T134" fmla="*/ 986 w 986"/>
                  <a:gd name="T135" fmla="*/ 485 h 4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6" h="485">
                    <a:moveTo>
                      <a:pt x="0" y="206"/>
                    </a:moveTo>
                    <a:lnTo>
                      <a:pt x="30" y="197"/>
                    </a:lnTo>
                    <a:lnTo>
                      <a:pt x="44" y="187"/>
                    </a:lnTo>
                    <a:lnTo>
                      <a:pt x="74" y="169"/>
                    </a:lnTo>
                    <a:lnTo>
                      <a:pt x="81" y="154"/>
                    </a:lnTo>
                    <a:lnTo>
                      <a:pt x="93" y="152"/>
                    </a:lnTo>
                    <a:lnTo>
                      <a:pt x="149" y="132"/>
                    </a:lnTo>
                    <a:lnTo>
                      <a:pt x="185" y="112"/>
                    </a:lnTo>
                    <a:lnTo>
                      <a:pt x="232" y="66"/>
                    </a:lnTo>
                    <a:lnTo>
                      <a:pt x="245" y="61"/>
                    </a:lnTo>
                    <a:lnTo>
                      <a:pt x="283" y="20"/>
                    </a:lnTo>
                    <a:lnTo>
                      <a:pt x="309" y="7"/>
                    </a:lnTo>
                    <a:lnTo>
                      <a:pt x="351" y="0"/>
                    </a:lnTo>
                    <a:lnTo>
                      <a:pt x="362" y="3"/>
                    </a:lnTo>
                    <a:lnTo>
                      <a:pt x="364" y="8"/>
                    </a:lnTo>
                    <a:lnTo>
                      <a:pt x="341" y="23"/>
                    </a:lnTo>
                    <a:lnTo>
                      <a:pt x="334" y="25"/>
                    </a:lnTo>
                    <a:lnTo>
                      <a:pt x="325" y="44"/>
                    </a:lnTo>
                    <a:lnTo>
                      <a:pt x="295" y="78"/>
                    </a:lnTo>
                    <a:lnTo>
                      <a:pt x="281" y="91"/>
                    </a:lnTo>
                    <a:lnTo>
                      <a:pt x="273" y="100"/>
                    </a:lnTo>
                    <a:lnTo>
                      <a:pt x="266" y="131"/>
                    </a:lnTo>
                    <a:lnTo>
                      <a:pt x="272" y="151"/>
                    </a:lnTo>
                    <a:lnTo>
                      <a:pt x="276" y="138"/>
                    </a:lnTo>
                    <a:lnTo>
                      <a:pt x="303" y="119"/>
                    </a:lnTo>
                    <a:lnTo>
                      <a:pt x="320" y="119"/>
                    </a:lnTo>
                    <a:lnTo>
                      <a:pt x="332" y="114"/>
                    </a:lnTo>
                    <a:lnTo>
                      <a:pt x="388" y="139"/>
                    </a:lnTo>
                    <a:lnTo>
                      <a:pt x="432" y="189"/>
                    </a:lnTo>
                    <a:lnTo>
                      <a:pt x="467" y="183"/>
                    </a:lnTo>
                    <a:lnTo>
                      <a:pt x="485" y="185"/>
                    </a:lnTo>
                    <a:lnTo>
                      <a:pt x="498" y="192"/>
                    </a:lnTo>
                    <a:lnTo>
                      <a:pt x="509" y="193"/>
                    </a:lnTo>
                    <a:lnTo>
                      <a:pt x="514" y="191"/>
                    </a:lnTo>
                    <a:lnTo>
                      <a:pt x="525" y="196"/>
                    </a:lnTo>
                    <a:lnTo>
                      <a:pt x="526" y="202"/>
                    </a:lnTo>
                    <a:lnTo>
                      <a:pt x="533" y="197"/>
                    </a:lnTo>
                    <a:lnTo>
                      <a:pt x="543" y="183"/>
                    </a:lnTo>
                    <a:lnTo>
                      <a:pt x="581" y="155"/>
                    </a:lnTo>
                    <a:lnTo>
                      <a:pt x="708" y="122"/>
                    </a:lnTo>
                    <a:lnTo>
                      <a:pt x="743" y="102"/>
                    </a:lnTo>
                    <a:lnTo>
                      <a:pt x="758" y="99"/>
                    </a:lnTo>
                    <a:lnTo>
                      <a:pt x="765" y="106"/>
                    </a:lnTo>
                    <a:lnTo>
                      <a:pt x="755" y="123"/>
                    </a:lnTo>
                    <a:lnTo>
                      <a:pt x="755" y="135"/>
                    </a:lnTo>
                    <a:lnTo>
                      <a:pt x="771" y="165"/>
                    </a:lnTo>
                    <a:lnTo>
                      <a:pt x="780" y="169"/>
                    </a:lnTo>
                    <a:lnTo>
                      <a:pt x="787" y="165"/>
                    </a:lnTo>
                    <a:lnTo>
                      <a:pt x="808" y="166"/>
                    </a:lnTo>
                    <a:lnTo>
                      <a:pt x="818" y="160"/>
                    </a:lnTo>
                    <a:lnTo>
                      <a:pt x="858" y="157"/>
                    </a:lnTo>
                    <a:lnTo>
                      <a:pt x="876" y="168"/>
                    </a:lnTo>
                    <a:lnTo>
                      <a:pt x="892" y="200"/>
                    </a:lnTo>
                    <a:lnTo>
                      <a:pt x="904" y="213"/>
                    </a:lnTo>
                    <a:lnTo>
                      <a:pt x="937" y="227"/>
                    </a:lnTo>
                    <a:lnTo>
                      <a:pt x="968" y="219"/>
                    </a:lnTo>
                    <a:lnTo>
                      <a:pt x="978" y="220"/>
                    </a:lnTo>
                    <a:lnTo>
                      <a:pt x="986" y="226"/>
                    </a:lnTo>
                    <a:lnTo>
                      <a:pt x="986" y="238"/>
                    </a:lnTo>
                    <a:lnTo>
                      <a:pt x="973" y="251"/>
                    </a:lnTo>
                    <a:lnTo>
                      <a:pt x="953" y="252"/>
                    </a:lnTo>
                    <a:lnTo>
                      <a:pt x="941" y="250"/>
                    </a:lnTo>
                    <a:lnTo>
                      <a:pt x="939" y="244"/>
                    </a:lnTo>
                    <a:lnTo>
                      <a:pt x="932" y="244"/>
                    </a:lnTo>
                    <a:lnTo>
                      <a:pt x="912" y="255"/>
                    </a:lnTo>
                    <a:lnTo>
                      <a:pt x="897" y="250"/>
                    </a:lnTo>
                    <a:lnTo>
                      <a:pt x="885" y="249"/>
                    </a:lnTo>
                    <a:lnTo>
                      <a:pt x="849" y="256"/>
                    </a:lnTo>
                    <a:lnTo>
                      <a:pt x="828" y="250"/>
                    </a:lnTo>
                    <a:lnTo>
                      <a:pt x="820" y="256"/>
                    </a:lnTo>
                    <a:lnTo>
                      <a:pt x="826" y="275"/>
                    </a:lnTo>
                    <a:lnTo>
                      <a:pt x="820" y="282"/>
                    </a:lnTo>
                    <a:lnTo>
                      <a:pt x="812" y="279"/>
                    </a:lnTo>
                    <a:lnTo>
                      <a:pt x="789" y="260"/>
                    </a:lnTo>
                    <a:lnTo>
                      <a:pt x="736" y="253"/>
                    </a:lnTo>
                    <a:lnTo>
                      <a:pt x="726" y="256"/>
                    </a:lnTo>
                    <a:lnTo>
                      <a:pt x="712" y="251"/>
                    </a:lnTo>
                    <a:lnTo>
                      <a:pt x="676" y="278"/>
                    </a:lnTo>
                    <a:lnTo>
                      <a:pt x="668" y="278"/>
                    </a:lnTo>
                    <a:lnTo>
                      <a:pt x="654" y="284"/>
                    </a:lnTo>
                    <a:lnTo>
                      <a:pt x="649" y="293"/>
                    </a:lnTo>
                    <a:lnTo>
                      <a:pt x="642" y="294"/>
                    </a:lnTo>
                    <a:lnTo>
                      <a:pt x="621" y="290"/>
                    </a:lnTo>
                    <a:lnTo>
                      <a:pt x="599" y="296"/>
                    </a:lnTo>
                    <a:lnTo>
                      <a:pt x="597" y="312"/>
                    </a:lnTo>
                    <a:lnTo>
                      <a:pt x="592" y="322"/>
                    </a:lnTo>
                    <a:lnTo>
                      <a:pt x="547" y="363"/>
                    </a:lnTo>
                    <a:lnTo>
                      <a:pt x="539" y="359"/>
                    </a:lnTo>
                    <a:lnTo>
                      <a:pt x="536" y="354"/>
                    </a:lnTo>
                    <a:lnTo>
                      <a:pt x="555" y="328"/>
                    </a:lnTo>
                    <a:lnTo>
                      <a:pt x="553" y="316"/>
                    </a:lnTo>
                    <a:lnTo>
                      <a:pt x="529" y="316"/>
                    </a:lnTo>
                    <a:lnTo>
                      <a:pt x="520" y="339"/>
                    </a:lnTo>
                    <a:lnTo>
                      <a:pt x="510" y="350"/>
                    </a:lnTo>
                    <a:lnTo>
                      <a:pt x="500" y="337"/>
                    </a:lnTo>
                    <a:lnTo>
                      <a:pt x="495" y="317"/>
                    </a:lnTo>
                    <a:lnTo>
                      <a:pt x="492" y="319"/>
                    </a:lnTo>
                    <a:lnTo>
                      <a:pt x="487" y="348"/>
                    </a:lnTo>
                    <a:lnTo>
                      <a:pt x="470" y="375"/>
                    </a:lnTo>
                    <a:lnTo>
                      <a:pt x="461" y="405"/>
                    </a:lnTo>
                    <a:lnTo>
                      <a:pt x="452" y="424"/>
                    </a:lnTo>
                    <a:lnTo>
                      <a:pt x="430" y="455"/>
                    </a:lnTo>
                    <a:lnTo>
                      <a:pt x="430" y="477"/>
                    </a:lnTo>
                    <a:lnTo>
                      <a:pt x="427" y="485"/>
                    </a:lnTo>
                    <a:lnTo>
                      <a:pt x="405" y="471"/>
                    </a:lnTo>
                    <a:lnTo>
                      <a:pt x="399" y="449"/>
                    </a:lnTo>
                    <a:lnTo>
                      <a:pt x="408" y="440"/>
                    </a:lnTo>
                    <a:lnTo>
                      <a:pt x="410" y="428"/>
                    </a:lnTo>
                    <a:lnTo>
                      <a:pt x="405" y="426"/>
                    </a:lnTo>
                    <a:lnTo>
                      <a:pt x="382" y="431"/>
                    </a:lnTo>
                    <a:lnTo>
                      <a:pt x="377" y="428"/>
                    </a:lnTo>
                    <a:lnTo>
                      <a:pt x="385" y="379"/>
                    </a:lnTo>
                    <a:lnTo>
                      <a:pt x="381" y="359"/>
                    </a:lnTo>
                    <a:lnTo>
                      <a:pt x="355" y="347"/>
                    </a:lnTo>
                    <a:lnTo>
                      <a:pt x="333" y="341"/>
                    </a:lnTo>
                    <a:lnTo>
                      <a:pt x="334" y="334"/>
                    </a:lnTo>
                    <a:lnTo>
                      <a:pt x="339" y="328"/>
                    </a:lnTo>
                    <a:lnTo>
                      <a:pt x="329" y="320"/>
                    </a:lnTo>
                    <a:lnTo>
                      <a:pt x="309" y="313"/>
                    </a:lnTo>
                    <a:lnTo>
                      <a:pt x="276" y="307"/>
                    </a:lnTo>
                    <a:lnTo>
                      <a:pt x="266" y="309"/>
                    </a:lnTo>
                    <a:lnTo>
                      <a:pt x="258" y="314"/>
                    </a:lnTo>
                    <a:lnTo>
                      <a:pt x="253" y="306"/>
                    </a:lnTo>
                    <a:lnTo>
                      <a:pt x="234" y="307"/>
                    </a:lnTo>
                    <a:lnTo>
                      <a:pt x="205" y="283"/>
                    </a:lnTo>
                    <a:lnTo>
                      <a:pt x="189" y="283"/>
                    </a:lnTo>
                    <a:lnTo>
                      <a:pt x="55" y="257"/>
                    </a:lnTo>
                    <a:lnTo>
                      <a:pt x="45" y="251"/>
                    </a:lnTo>
                    <a:lnTo>
                      <a:pt x="39" y="228"/>
                    </a:lnTo>
                    <a:lnTo>
                      <a:pt x="29" y="220"/>
                    </a:lnTo>
                    <a:lnTo>
                      <a:pt x="8" y="216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5" name="Freeform 212"/>
              <p:cNvSpPr>
                <a:spLocks/>
              </p:cNvSpPr>
              <p:nvPr/>
            </p:nvSpPr>
            <p:spPr bwMode="auto">
              <a:xfrm>
                <a:off x="6475798" y="2670175"/>
                <a:ext cx="493712" cy="930275"/>
              </a:xfrm>
              <a:custGeom>
                <a:avLst/>
                <a:gdLst>
                  <a:gd name="T0" fmla="*/ 2147483647 w 490"/>
                  <a:gd name="T1" fmla="*/ 2147483647 h 864"/>
                  <a:gd name="T2" fmla="*/ 2147483647 w 490"/>
                  <a:gd name="T3" fmla="*/ 2147483647 h 864"/>
                  <a:gd name="T4" fmla="*/ 2147483647 w 490"/>
                  <a:gd name="T5" fmla="*/ 2147483647 h 864"/>
                  <a:gd name="T6" fmla="*/ 2147483647 w 490"/>
                  <a:gd name="T7" fmla="*/ 2147483647 h 864"/>
                  <a:gd name="T8" fmla="*/ 2147483647 w 490"/>
                  <a:gd name="T9" fmla="*/ 2147483647 h 864"/>
                  <a:gd name="T10" fmla="*/ 2147483647 w 490"/>
                  <a:gd name="T11" fmla="*/ 2147483647 h 864"/>
                  <a:gd name="T12" fmla="*/ 2147483647 w 490"/>
                  <a:gd name="T13" fmla="*/ 2147483647 h 864"/>
                  <a:gd name="T14" fmla="*/ 2147483647 w 490"/>
                  <a:gd name="T15" fmla="*/ 2147483647 h 864"/>
                  <a:gd name="T16" fmla="*/ 2147483647 w 490"/>
                  <a:gd name="T17" fmla="*/ 2147483647 h 864"/>
                  <a:gd name="T18" fmla="*/ 2147483647 w 490"/>
                  <a:gd name="T19" fmla="*/ 2147483647 h 864"/>
                  <a:gd name="T20" fmla="*/ 2147483647 w 490"/>
                  <a:gd name="T21" fmla="*/ 2147483647 h 864"/>
                  <a:gd name="T22" fmla="*/ 2147483647 w 490"/>
                  <a:gd name="T23" fmla="*/ 2147483647 h 864"/>
                  <a:gd name="T24" fmla="*/ 0 w 490"/>
                  <a:gd name="T25" fmla="*/ 2147483647 h 864"/>
                  <a:gd name="T26" fmla="*/ 0 w 490"/>
                  <a:gd name="T27" fmla="*/ 2147483647 h 864"/>
                  <a:gd name="T28" fmla="*/ 2147483647 w 490"/>
                  <a:gd name="T29" fmla="*/ 2147483647 h 864"/>
                  <a:gd name="T30" fmla="*/ 2147483647 w 490"/>
                  <a:gd name="T31" fmla="*/ 2147483647 h 864"/>
                  <a:gd name="T32" fmla="*/ 2147483647 w 490"/>
                  <a:gd name="T33" fmla="*/ 2147483647 h 864"/>
                  <a:gd name="T34" fmla="*/ 2147483647 w 490"/>
                  <a:gd name="T35" fmla="*/ 2147483647 h 864"/>
                  <a:gd name="T36" fmla="*/ 2147483647 w 490"/>
                  <a:gd name="T37" fmla="*/ 2147483647 h 864"/>
                  <a:gd name="T38" fmla="*/ 2147483647 w 490"/>
                  <a:gd name="T39" fmla="*/ 2147483647 h 864"/>
                  <a:gd name="T40" fmla="*/ 2147483647 w 490"/>
                  <a:gd name="T41" fmla="*/ 2147483647 h 864"/>
                  <a:gd name="T42" fmla="*/ 2147483647 w 490"/>
                  <a:gd name="T43" fmla="*/ 2147483647 h 864"/>
                  <a:gd name="T44" fmla="*/ 2147483647 w 490"/>
                  <a:gd name="T45" fmla="*/ 2147483647 h 864"/>
                  <a:gd name="T46" fmla="*/ 2147483647 w 490"/>
                  <a:gd name="T47" fmla="*/ 2147483647 h 864"/>
                  <a:gd name="T48" fmla="*/ 2147483647 w 490"/>
                  <a:gd name="T49" fmla="*/ 2147483647 h 864"/>
                  <a:gd name="T50" fmla="*/ 2147483647 w 490"/>
                  <a:gd name="T51" fmla="*/ 2147483647 h 864"/>
                  <a:gd name="T52" fmla="*/ 2147483647 w 490"/>
                  <a:gd name="T53" fmla="*/ 2147483647 h 864"/>
                  <a:gd name="T54" fmla="*/ 2147483647 w 490"/>
                  <a:gd name="T55" fmla="*/ 2147483647 h 864"/>
                  <a:gd name="T56" fmla="*/ 2147483647 w 490"/>
                  <a:gd name="T57" fmla="*/ 2147483647 h 864"/>
                  <a:gd name="T58" fmla="*/ 2147483647 w 490"/>
                  <a:gd name="T59" fmla="*/ 2147483647 h 864"/>
                  <a:gd name="T60" fmla="*/ 2147483647 w 490"/>
                  <a:gd name="T61" fmla="*/ 2147483647 h 864"/>
                  <a:gd name="T62" fmla="*/ 2147483647 w 490"/>
                  <a:gd name="T63" fmla="*/ 2147483647 h 864"/>
                  <a:gd name="T64" fmla="*/ 2147483647 w 490"/>
                  <a:gd name="T65" fmla="*/ 2147483647 h 864"/>
                  <a:gd name="T66" fmla="*/ 2147483647 w 490"/>
                  <a:gd name="T67" fmla="*/ 2147483647 h 864"/>
                  <a:gd name="T68" fmla="*/ 2147483647 w 490"/>
                  <a:gd name="T69" fmla="*/ 2147483647 h 864"/>
                  <a:gd name="T70" fmla="*/ 2147483647 w 490"/>
                  <a:gd name="T71" fmla="*/ 2147483647 h 864"/>
                  <a:gd name="T72" fmla="*/ 2147483647 w 490"/>
                  <a:gd name="T73" fmla="*/ 2147483647 h 864"/>
                  <a:gd name="T74" fmla="*/ 2147483647 w 490"/>
                  <a:gd name="T75" fmla="*/ 2147483647 h 864"/>
                  <a:gd name="T76" fmla="*/ 2147483647 w 490"/>
                  <a:gd name="T77" fmla="*/ 2147483647 h 864"/>
                  <a:gd name="T78" fmla="*/ 2147483647 w 490"/>
                  <a:gd name="T79" fmla="*/ 2147483647 h 864"/>
                  <a:gd name="T80" fmla="*/ 2147483647 w 490"/>
                  <a:gd name="T81" fmla="*/ 2147483647 h 864"/>
                  <a:gd name="T82" fmla="*/ 2147483647 w 490"/>
                  <a:gd name="T83" fmla="*/ 2147483647 h 864"/>
                  <a:gd name="T84" fmla="*/ 2147483647 w 490"/>
                  <a:gd name="T85" fmla="*/ 2147483647 h 864"/>
                  <a:gd name="T86" fmla="*/ 2147483647 w 490"/>
                  <a:gd name="T87" fmla="*/ 2147483647 h 864"/>
                  <a:gd name="T88" fmla="*/ 2147483647 w 490"/>
                  <a:gd name="T89" fmla="*/ 2147483647 h 864"/>
                  <a:gd name="T90" fmla="*/ 2147483647 w 490"/>
                  <a:gd name="T91" fmla="*/ 2147483647 h 864"/>
                  <a:gd name="T92" fmla="*/ 2147483647 w 490"/>
                  <a:gd name="T93" fmla="*/ 2147483647 h 864"/>
                  <a:gd name="T94" fmla="*/ 2147483647 w 490"/>
                  <a:gd name="T95" fmla="*/ 0 h 864"/>
                  <a:gd name="T96" fmla="*/ 2147483647 w 490"/>
                  <a:gd name="T97" fmla="*/ 2147483647 h 864"/>
                  <a:gd name="T98" fmla="*/ 2147483647 w 490"/>
                  <a:gd name="T99" fmla="*/ 2147483647 h 864"/>
                  <a:gd name="T100" fmla="*/ 2147483647 w 490"/>
                  <a:gd name="T101" fmla="*/ 2147483647 h 864"/>
                  <a:gd name="T102" fmla="*/ 2147483647 w 490"/>
                  <a:gd name="T103" fmla="*/ 2147483647 h 864"/>
                  <a:gd name="T104" fmla="*/ 2147483647 w 490"/>
                  <a:gd name="T105" fmla="*/ 2147483647 h 864"/>
                  <a:gd name="T106" fmla="*/ 2147483647 w 490"/>
                  <a:gd name="T107" fmla="*/ 2147483647 h 86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"/>
                  <a:gd name="T163" fmla="*/ 0 h 864"/>
                  <a:gd name="T164" fmla="*/ 490 w 490"/>
                  <a:gd name="T165" fmla="*/ 864 h 86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" h="864">
                    <a:moveTo>
                      <a:pt x="14" y="52"/>
                    </a:moveTo>
                    <a:lnTo>
                      <a:pt x="56" y="536"/>
                    </a:lnTo>
                    <a:lnTo>
                      <a:pt x="49" y="545"/>
                    </a:lnTo>
                    <a:lnTo>
                      <a:pt x="51" y="562"/>
                    </a:lnTo>
                    <a:lnTo>
                      <a:pt x="47" y="588"/>
                    </a:lnTo>
                    <a:lnTo>
                      <a:pt x="65" y="625"/>
                    </a:lnTo>
                    <a:lnTo>
                      <a:pt x="71" y="668"/>
                    </a:lnTo>
                    <a:lnTo>
                      <a:pt x="49" y="709"/>
                    </a:lnTo>
                    <a:lnTo>
                      <a:pt x="48" y="721"/>
                    </a:lnTo>
                    <a:lnTo>
                      <a:pt x="33" y="755"/>
                    </a:lnTo>
                    <a:lnTo>
                      <a:pt x="9" y="778"/>
                    </a:lnTo>
                    <a:lnTo>
                      <a:pt x="9" y="809"/>
                    </a:lnTo>
                    <a:lnTo>
                      <a:pt x="0" y="845"/>
                    </a:lnTo>
                    <a:lnTo>
                      <a:pt x="0" y="854"/>
                    </a:lnTo>
                    <a:lnTo>
                      <a:pt x="1" y="861"/>
                    </a:lnTo>
                    <a:lnTo>
                      <a:pt x="2" y="861"/>
                    </a:lnTo>
                    <a:lnTo>
                      <a:pt x="14" y="864"/>
                    </a:lnTo>
                    <a:lnTo>
                      <a:pt x="27" y="858"/>
                    </a:lnTo>
                    <a:lnTo>
                      <a:pt x="25" y="854"/>
                    </a:lnTo>
                    <a:lnTo>
                      <a:pt x="31" y="838"/>
                    </a:lnTo>
                    <a:lnTo>
                      <a:pt x="61" y="840"/>
                    </a:lnTo>
                    <a:lnTo>
                      <a:pt x="99" y="825"/>
                    </a:lnTo>
                    <a:lnTo>
                      <a:pt x="147" y="847"/>
                    </a:lnTo>
                    <a:lnTo>
                      <a:pt x="152" y="853"/>
                    </a:lnTo>
                    <a:lnTo>
                      <a:pt x="161" y="849"/>
                    </a:lnTo>
                    <a:lnTo>
                      <a:pt x="170" y="818"/>
                    </a:lnTo>
                    <a:lnTo>
                      <a:pt x="198" y="807"/>
                    </a:lnTo>
                    <a:lnTo>
                      <a:pt x="208" y="824"/>
                    </a:lnTo>
                    <a:lnTo>
                      <a:pt x="225" y="833"/>
                    </a:lnTo>
                    <a:lnTo>
                      <a:pt x="238" y="823"/>
                    </a:lnTo>
                    <a:lnTo>
                      <a:pt x="250" y="781"/>
                    </a:lnTo>
                    <a:lnTo>
                      <a:pt x="261" y="767"/>
                    </a:lnTo>
                    <a:lnTo>
                      <a:pt x="271" y="769"/>
                    </a:lnTo>
                    <a:lnTo>
                      <a:pt x="290" y="790"/>
                    </a:lnTo>
                    <a:lnTo>
                      <a:pt x="330" y="788"/>
                    </a:lnTo>
                    <a:lnTo>
                      <a:pt x="339" y="752"/>
                    </a:lnTo>
                    <a:lnTo>
                      <a:pt x="404" y="668"/>
                    </a:lnTo>
                    <a:lnTo>
                      <a:pt x="404" y="637"/>
                    </a:lnTo>
                    <a:lnTo>
                      <a:pt x="418" y="630"/>
                    </a:lnTo>
                    <a:lnTo>
                      <a:pt x="444" y="634"/>
                    </a:lnTo>
                    <a:lnTo>
                      <a:pt x="465" y="618"/>
                    </a:lnTo>
                    <a:lnTo>
                      <a:pt x="483" y="613"/>
                    </a:lnTo>
                    <a:lnTo>
                      <a:pt x="490" y="600"/>
                    </a:lnTo>
                    <a:lnTo>
                      <a:pt x="480" y="565"/>
                    </a:lnTo>
                    <a:lnTo>
                      <a:pt x="481" y="554"/>
                    </a:lnTo>
                    <a:lnTo>
                      <a:pt x="486" y="539"/>
                    </a:lnTo>
                    <a:lnTo>
                      <a:pt x="427" y="9"/>
                    </a:lnTo>
                    <a:lnTo>
                      <a:pt x="426" y="0"/>
                    </a:lnTo>
                    <a:lnTo>
                      <a:pt x="111" y="38"/>
                    </a:lnTo>
                    <a:lnTo>
                      <a:pt x="102" y="46"/>
                    </a:lnTo>
                    <a:lnTo>
                      <a:pt x="79" y="56"/>
                    </a:lnTo>
                    <a:lnTo>
                      <a:pt x="65" y="64"/>
                    </a:lnTo>
                    <a:lnTo>
                      <a:pt x="36" y="68"/>
                    </a:lnTo>
                    <a:lnTo>
                      <a:pt x="14" y="5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6" name="Freeform 222"/>
              <p:cNvSpPr>
                <a:spLocks/>
              </p:cNvSpPr>
              <p:nvPr/>
            </p:nvSpPr>
            <p:spPr bwMode="auto">
              <a:xfrm>
                <a:off x="6906010" y="2530475"/>
                <a:ext cx="682625" cy="823913"/>
              </a:xfrm>
              <a:custGeom>
                <a:avLst/>
                <a:gdLst>
                  <a:gd name="T0" fmla="*/ 2147483647 w 677"/>
                  <a:gd name="T1" fmla="*/ 2147483647 h 762"/>
                  <a:gd name="T2" fmla="*/ 2147483647 w 677"/>
                  <a:gd name="T3" fmla="*/ 2147483647 h 762"/>
                  <a:gd name="T4" fmla="*/ 2147483647 w 677"/>
                  <a:gd name="T5" fmla="*/ 2147483647 h 762"/>
                  <a:gd name="T6" fmla="*/ 2147483647 w 677"/>
                  <a:gd name="T7" fmla="*/ 2147483647 h 762"/>
                  <a:gd name="T8" fmla="*/ 2147483647 w 677"/>
                  <a:gd name="T9" fmla="*/ 2147483647 h 762"/>
                  <a:gd name="T10" fmla="*/ 2147483647 w 677"/>
                  <a:gd name="T11" fmla="*/ 2147483647 h 762"/>
                  <a:gd name="T12" fmla="*/ 2147483647 w 677"/>
                  <a:gd name="T13" fmla="*/ 2147483647 h 762"/>
                  <a:gd name="T14" fmla="*/ 2147483647 w 677"/>
                  <a:gd name="T15" fmla="*/ 2147483647 h 762"/>
                  <a:gd name="T16" fmla="*/ 2147483647 w 677"/>
                  <a:gd name="T17" fmla="*/ 2147483647 h 762"/>
                  <a:gd name="T18" fmla="*/ 2147483647 w 677"/>
                  <a:gd name="T19" fmla="*/ 2147483647 h 762"/>
                  <a:gd name="T20" fmla="*/ 2147483647 w 677"/>
                  <a:gd name="T21" fmla="*/ 2147483647 h 762"/>
                  <a:gd name="T22" fmla="*/ 2147483647 w 677"/>
                  <a:gd name="T23" fmla="*/ 2147483647 h 762"/>
                  <a:gd name="T24" fmla="*/ 2147483647 w 677"/>
                  <a:gd name="T25" fmla="*/ 2147483647 h 762"/>
                  <a:gd name="T26" fmla="*/ 2147483647 w 677"/>
                  <a:gd name="T27" fmla="*/ 2147483647 h 762"/>
                  <a:gd name="T28" fmla="*/ 2147483647 w 677"/>
                  <a:gd name="T29" fmla="*/ 2147483647 h 762"/>
                  <a:gd name="T30" fmla="*/ 2147483647 w 677"/>
                  <a:gd name="T31" fmla="*/ 2147483647 h 762"/>
                  <a:gd name="T32" fmla="*/ 2147483647 w 677"/>
                  <a:gd name="T33" fmla="*/ 2147483647 h 762"/>
                  <a:gd name="T34" fmla="*/ 2147483647 w 677"/>
                  <a:gd name="T35" fmla="*/ 2147483647 h 762"/>
                  <a:gd name="T36" fmla="*/ 2147483647 w 677"/>
                  <a:gd name="T37" fmla="*/ 2147483647 h 762"/>
                  <a:gd name="T38" fmla="*/ 2147483647 w 677"/>
                  <a:gd name="T39" fmla="*/ 2147483647 h 762"/>
                  <a:gd name="T40" fmla="*/ 2147483647 w 677"/>
                  <a:gd name="T41" fmla="*/ 2147483647 h 762"/>
                  <a:gd name="T42" fmla="*/ 2147483647 w 677"/>
                  <a:gd name="T43" fmla="*/ 2147483647 h 762"/>
                  <a:gd name="T44" fmla="*/ 2147483647 w 677"/>
                  <a:gd name="T45" fmla="*/ 2147483647 h 762"/>
                  <a:gd name="T46" fmla="*/ 2147483647 w 677"/>
                  <a:gd name="T47" fmla="*/ 2147483647 h 762"/>
                  <a:gd name="T48" fmla="*/ 2147483647 w 677"/>
                  <a:gd name="T49" fmla="*/ 2147483647 h 762"/>
                  <a:gd name="T50" fmla="*/ 2147483647 w 677"/>
                  <a:gd name="T51" fmla="*/ 2147483647 h 762"/>
                  <a:gd name="T52" fmla="*/ 2147483647 w 677"/>
                  <a:gd name="T53" fmla="*/ 2147483647 h 762"/>
                  <a:gd name="T54" fmla="*/ 2147483647 w 677"/>
                  <a:gd name="T55" fmla="*/ 2147483647 h 762"/>
                  <a:gd name="T56" fmla="*/ 2147483647 w 677"/>
                  <a:gd name="T57" fmla="*/ 2147483647 h 762"/>
                  <a:gd name="T58" fmla="*/ 2147483647 w 677"/>
                  <a:gd name="T59" fmla="*/ 2147483647 h 762"/>
                  <a:gd name="T60" fmla="*/ 2147483647 w 677"/>
                  <a:gd name="T61" fmla="*/ 2147483647 h 762"/>
                  <a:gd name="T62" fmla="*/ 2147483647 w 677"/>
                  <a:gd name="T63" fmla="*/ 2147483647 h 762"/>
                  <a:gd name="T64" fmla="*/ 2147483647 w 677"/>
                  <a:gd name="T65" fmla="*/ 2147483647 h 762"/>
                  <a:gd name="T66" fmla="*/ 2147483647 w 677"/>
                  <a:gd name="T67" fmla="*/ 2147483647 h 762"/>
                  <a:gd name="T68" fmla="*/ 2147483647 w 677"/>
                  <a:gd name="T69" fmla="*/ 2147483647 h 762"/>
                  <a:gd name="T70" fmla="*/ 2147483647 w 677"/>
                  <a:gd name="T71" fmla="*/ 2147483647 h 762"/>
                  <a:gd name="T72" fmla="*/ 2147483647 w 677"/>
                  <a:gd name="T73" fmla="*/ 2147483647 h 762"/>
                  <a:gd name="T74" fmla="*/ 0 w 677"/>
                  <a:gd name="T75" fmla="*/ 2147483647 h 7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7"/>
                  <a:gd name="T115" fmla="*/ 0 h 762"/>
                  <a:gd name="T116" fmla="*/ 677 w 677"/>
                  <a:gd name="T117" fmla="*/ 762 h 7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7" h="762">
                    <a:moveTo>
                      <a:pt x="0" y="135"/>
                    </a:moveTo>
                    <a:lnTo>
                      <a:pt x="59" y="665"/>
                    </a:lnTo>
                    <a:lnTo>
                      <a:pt x="74" y="664"/>
                    </a:lnTo>
                    <a:lnTo>
                      <a:pt x="89" y="675"/>
                    </a:lnTo>
                    <a:lnTo>
                      <a:pt x="99" y="675"/>
                    </a:lnTo>
                    <a:lnTo>
                      <a:pt x="115" y="663"/>
                    </a:lnTo>
                    <a:lnTo>
                      <a:pt x="147" y="687"/>
                    </a:lnTo>
                    <a:lnTo>
                      <a:pt x="160" y="716"/>
                    </a:lnTo>
                    <a:lnTo>
                      <a:pt x="184" y="726"/>
                    </a:lnTo>
                    <a:lnTo>
                      <a:pt x="217" y="723"/>
                    </a:lnTo>
                    <a:lnTo>
                      <a:pt x="250" y="747"/>
                    </a:lnTo>
                    <a:lnTo>
                      <a:pt x="263" y="730"/>
                    </a:lnTo>
                    <a:lnTo>
                      <a:pt x="274" y="726"/>
                    </a:lnTo>
                    <a:lnTo>
                      <a:pt x="303" y="739"/>
                    </a:lnTo>
                    <a:lnTo>
                      <a:pt x="326" y="736"/>
                    </a:lnTo>
                    <a:lnTo>
                      <a:pt x="329" y="730"/>
                    </a:lnTo>
                    <a:lnTo>
                      <a:pt x="342" y="725"/>
                    </a:lnTo>
                    <a:lnTo>
                      <a:pt x="346" y="716"/>
                    </a:lnTo>
                    <a:lnTo>
                      <a:pt x="366" y="702"/>
                    </a:lnTo>
                    <a:lnTo>
                      <a:pt x="374" y="714"/>
                    </a:lnTo>
                    <a:lnTo>
                      <a:pt x="389" y="738"/>
                    </a:lnTo>
                    <a:lnTo>
                      <a:pt x="408" y="741"/>
                    </a:lnTo>
                    <a:lnTo>
                      <a:pt x="425" y="754"/>
                    </a:lnTo>
                    <a:lnTo>
                      <a:pt x="432" y="762"/>
                    </a:lnTo>
                    <a:lnTo>
                      <a:pt x="453" y="760"/>
                    </a:lnTo>
                    <a:lnTo>
                      <a:pt x="468" y="732"/>
                    </a:lnTo>
                    <a:lnTo>
                      <a:pt x="479" y="724"/>
                    </a:lnTo>
                    <a:lnTo>
                      <a:pt x="480" y="702"/>
                    </a:lnTo>
                    <a:lnTo>
                      <a:pt x="479" y="678"/>
                    </a:lnTo>
                    <a:lnTo>
                      <a:pt x="494" y="630"/>
                    </a:lnTo>
                    <a:lnTo>
                      <a:pt x="507" y="630"/>
                    </a:lnTo>
                    <a:lnTo>
                      <a:pt x="522" y="654"/>
                    </a:lnTo>
                    <a:lnTo>
                      <a:pt x="539" y="632"/>
                    </a:lnTo>
                    <a:lnTo>
                      <a:pt x="533" y="609"/>
                    </a:lnTo>
                    <a:lnTo>
                      <a:pt x="549" y="573"/>
                    </a:lnTo>
                    <a:lnTo>
                      <a:pt x="563" y="561"/>
                    </a:lnTo>
                    <a:lnTo>
                      <a:pt x="564" y="551"/>
                    </a:lnTo>
                    <a:lnTo>
                      <a:pt x="577" y="537"/>
                    </a:lnTo>
                    <a:lnTo>
                      <a:pt x="590" y="541"/>
                    </a:lnTo>
                    <a:lnTo>
                      <a:pt x="608" y="535"/>
                    </a:lnTo>
                    <a:lnTo>
                      <a:pt x="611" y="528"/>
                    </a:lnTo>
                    <a:lnTo>
                      <a:pt x="640" y="494"/>
                    </a:lnTo>
                    <a:lnTo>
                      <a:pt x="649" y="490"/>
                    </a:lnTo>
                    <a:lnTo>
                      <a:pt x="665" y="474"/>
                    </a:lnTo>
                    <a:lnTo>
                      <a:pt x="664" y="450"/>
                    </a:lnTo>
                    <a:lnTo>
                      <a:pt x="659" y="438"/>
                    </a:lnTo>
                    <a:lnTo>
                      <a:pt x="659" y="423"/>
                    </a:lnTo>
                    <a:lnTo>
                      <a:pt x="667" y="405"/>
                    </a:lnTo>
                    <a:lnTo>
                      <a:pt x="677" y="331"/>
                    </a:lnTo>
                    <a:lnTo>
                      <a:pt x="649" y="317"/>
                    </a:lnTo>
                    <a:lnTo>
                      <a:pt x="670" y="298"/>
                    </a:lnTo>
                    <a:lnTo>
                      <a:pt x="664" y="277"/>
                    </a:lnTo>
                    <a:lnTo>
                      <a:pt x="674" y="268"/>
                    </a:lnTo>
                    <a:lnTo>
                      <a:pt x="677" y="270"/>
                    </a:lnTo>
                    <a:lnTo>
                      <a:pt x="631" y="0"/>
                    </a:lnTo>
                    <a:lnTo>
                      <a:pt x="554" y="39"/>
                    </a:lnTo>
                    <a:lnTo>
                      <a:pt x="522" y="61"/>
                    </a:lnTo>
                    <a:lnTo>
                      <a:pt x="507" y="71"/>
                    </a:lnTo>
                    <a:lnTo>
                      <a:pt x="462" y="119"/>
                    </a:lnTo>
                    <a:lnTo>
                      <a:pt x="448" y="126"/>
                    </a:lnTo>
                    <a:lnTo>
                      <a:pt x="437" y="125"/>
                    </a:lnTo>
                    <a:lnTo>
                      <a:pt x="411" y="125"/>
                    </a:lnTo>
                    <a:lnTo>
                      <a:pt x="397" y="130"/>
                    </a:lnTo>
                    <a:lnTo>
                      <a:pt x="361" y="160"/>
                    </a:lnTo>
                    <a:lnTo>
                      <a:pt x="347" y="157"/>
                    </a:lnTo>
                    <a:lnTo>
                      <a:pt x="317" y="148"/>
                    </a:lnTo>
                    <a:lnTo>
                      <a:pt x="308" y="153"/>
                    </a:lnTo>
                    <a:lnTo>
                      <a:pt x="298" y="149"/>
                    </a:lnTo>
                    <a:lnTo>
                      <a:pt x="306" y="137"/>
                    </a:lnTo>
                    <a:lnTo>
                      <a:pt x="299" y="134"/>
                    </a:lnTo>
                    <a:lnTo>
                      <a:pt x="278" y="131"/>
                    </a:lnTo>
                    <a:lnTo>
                      <a:pt x="229" y="116"/>
                    </a:lnTo>
                    <a:lnTo>
                      <a:pt x="220" y="112"/>
                    </a:lnTo>
                    <a:lnTo>
                      <a:pt x="198" y="118"/>
                    </a:lnTo>
                    <a:lnTo>
                      <a:pt x="198" y="108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7" name="Freeform 226"/>
              <p:cNvSpPr>
                <a:spLocks/>
              </p:cNvSpPr>
              <p:nvPr/>
            </p:nvSpPr>
            <p:spPr bwMode="auto">
              <a:xfrm>
                <a:off x="7541010" y="2357438"/>
                <a:ext cx="952500" cy="658812"/>
              </a:xfrm>
              <a:custGeom>
                <a:avLst/>
                <a:gdLst>
                  <a:gd name="T0" fmla="*/ 2147483647 w 948"/>
                  <a:gd name="T1" fmla="*/ 2147483647 h 613"/>
                  <a:gd name="T2" fmla="*/ 2147483647 w 948"/>
                  <a:gd name="T3" fmla="*/ 2147483647 h 613"/>
                  <a:gd name="T4" fmla="*/ 2147483647 w 948"/>
                  <a:gd name="T5" fmla="*/ 2147483647 h 613"/>
                  <a:gd name="T6" fmla="*/ 2147483647 w 948"/>
                  <a:gd name="T7" fmla="*/ 2147483647 h 613"/>
                  <a:gd name="T8" fmla="*/ 2147483647 w 948"/>
                  <a:gd name="T9" fmla="*/ 2147483647 h 613"/>
                  <a:gd name="T10" fmla="*/ 2147483647 w 948"/>
                  <a:gd name="T11" fmla="*/ 2147483647 h 613"/>
                  <a:gd name="T12" fmla="*/ 2147483647 w 948"/>
                  <a:gd name="T13" fmla="*/ 2147483647 h 613"/>
                  <a:gd name="T14" fmla="*/ 2147483647 w 948"/>
                  <a:gd name="T15" fmla="*/ 2147483647 h 613"/>
                  <a:gd name="T16" fmla="*/ 2147483647 w 948"/>
                  <a:gd name="T17" fmla="*/ 2147483647 h 613"/>
                  <a:gd name="T18" fmla="*/ 2147483647 w 948"/>
                  <a:gd name="T19" fmla="*/ 2147483647 h 613"/>
                  <a:gd name="T20" fmla="*/ 2147483647 w 948"/>
                  <a:gd name="T21" fmla="*/ 2147483647 h 613"/>
                  <a:gd name="T22" fmla="*/ 2147483647 w 948"/>
                  <a:gd name="T23" fmla="*/ 2147483647 h 613"/>
                  <a:gd name="T24" fmla="*/ 2147483647 w 948"/>
                  <a:gd name="T25" fmla="*/ 2147483647 h 613"/>
                  <a:gd name="T26" fmla="*/ 2147483647 w 948"/>
                  <a:gd name="T27" fmla="*/ 2147483647 h 613"/>
                  <a:gd name="T28" fmla="*/ 2147483647 w 948"/>
                  <a:gd name="T29" fmla="*/ 2147483647 h 613"/>
                  <a:gd name="T30" fmla="*/ 2147483647 w 948"/>
                  <a:gd name="T31" fmla="*/ 2147483647 h 613"/>
                  <a:gd name="T32" fmla="*/ 2147483647 w 948"/>
                  <a:gd name="T33" fmla="*/ 2147483647 h 613"/>
                  <a:gd name="T34" fmla="*/ 2147483647 w 948"/>
                  <a:gd name="T35" fmla="*/ 2147483647 h 613"/>
                  <a:gd name="T36" fmla="*/ 2147483647 w 948"/>
                  <a:gd name="T37" fmla="*/ 2147483647 h 613"/>
                  <a:gd name="T38" fmla="*/ 2147483647 w 948"/>
                  <a:gd name="T39" fmla="*/ 2147483647 h 613"/>
                  <a:gd name="T40" fmla="*/ 2147483647 w 948"/>
                  <a:gd name="T41" fmla="*/ 2147483647 h 613"/>
                  <a:gd name="T42" fmla="*/ 2147483647 w 948"/>
                  <a:gd name="T43" fmla="*/ 2147483647 h 613"/>
                  <a:gd name="T44" fmla="*/ 2147483647 w 948"/>
                  <a:gd name="T45" fmla="*/ 2147483647 h 613"/>
                  <a:gd name="T46" fmla="*/ 2147483647 w 948"/>
                  <a:gd name="T47" fmla="*/ 2147483647 h 613"/>
                  <a:gd name="T48" fmla="*/ 2147483647 w 948"/>
                  <a:gd name="T49" fmla="*/ 2147483647 h 613"/>
                  <a:gd name="T50" fmla="*/ 2147483647 w 948"/>
                  <a:gd name="T51" fmla="*/ 2147483647 h 613"/>
                  <a:gd name="T52" fmla="*/ 2147483647 w 948"/>
                  <a:gd name="T53" fmla="*/ 2147483647 h 613"/>
                  <a:gd name="T54" fmla="*/ 2147483647 w 948"/>
                  <a:gd name="T55" fmla="*/ 2147483647 h 613"/>
                  <a:gd name="T56" fmla="*/ 2147483647 w 948"/>
                  <a:gd name="T57" fmla="*/ 2147483647 h 613"/>
                  <a:gd name="T58" fmla="*/ 2147483647 w 948"/>
                  <a:gd name="T59" fmla="*/ 2147483647 h 613"/>
                  <a:gd name="T60" fmla="*/ 2147483647 w 948"/>
                  <a:gd name="T61" fmla="*/ 2147483647 h 613"/>
                  <a:gd name="T62" fmla="*/ 2147483647 w 948"/>
                  <a:gd name="T63" fmla="*/ 2147483647 h 613"/>
                  <a:gd name="T64" fmla="*/ 2147483647 w 948"/>
                  <a:gd name="T65" fmla="*/ 2147483647 h 613"/>
                  <a:gd name="T66" fmla="*/ 2147483647 w 948"/>
                  <a:gd name="T67" fmla="*/ 2147483647 h 613"/>
                  <a:gd name="T68" fmla="*/ 2147483647 w 948"/>
                  <a:gd name="T69" fmla="*/ 2147483647 h 613"/>
                  <a:gd name="T70" fmla="*/ 2147483647 w 948"/>
                  <a:gd name="T71" fmla="*/ 2147483647 h 613"/>
                  <a:gd name="T72" fmla="*/ 2147483647 w 948"/>
                  <a:gd name="T73" fmla="*/ 2147483647 h 613"/>
                  <a:gd name="T74" fmla="*/ 2147483647 w 948"/>
                  <a:gd name="T75" fmla="*/ 2147483647 h 613"/>
                  <a:gd name="T76" fmla="*/ 2147483647 w 948"/>
                  <a:gd name="T77" fmla="*/ 2147483647 h 613"/>
                  <a:gd name="T78" fmla="*/ 2147483647 w 948"/>
                  <a:gd name="T79" fmla="*/ 2147483647 h 613"/>
                  <a:gd name="T80" fmla="*/ 2147483647 w 948"/>
                  <a:gd name="T81" fmla="*/ 2147483647 h 613"/>
                  <a:gd name="T82" fmla="*/ 2147483647 w 948"/>
                  <a:gd name="T83" fmla="*/ 2147483647 h 613"/>
                  <a:gd name="T84" fmla="*/ 2147483647 w 948"/>
                  <a:gd name="T85" fmla="*/ 2147483647 h 613"/>
                  <a:gd name="T86" fmla="*/ 2147483647 w 948"/>
                  <a:gd name="T87" fmla="*/ 2147483647 h 613"/>
                  <a:gd name="T88" fmla="*/ 2147483647 w 948"/>
                  <a:gd name="T89" fmla="*/ 0 h 613"/>
                  <a:gd name="T90" fmla="*/ 2147483647 w 948"/>
                  <a:gd name="T91" fmla="*/ 2147483647 h 613"/>
                  <a:gd name="T92" fmla="*/ 2147483647 w 948"/>
                  <a:gd name="T93" fmla="*/ 2147483647 h 613"/>
                  <a:gd name="T94" fmla="*/ 2147483647 w 948"/>
                  <a:gd name="T95" fmla="*/ 2147483647 h 613"/>
                  <a:gd name="T96" fmla="*/ 2147483647 w 948"/>
                  <a:gd name="T97" fmla="*/ 2147483647 h 613"/>
                  <a:gd name="T98" fmla="*/ 2147483647 w 948"/>
                  <a:gd name="T99" fmla="*/ 2147483647 h 613"/>
                  <a:gd name="T100" fmla="*/ 2147483647 w 948"/>
                  <a:gd name="T101" fmla="*/ 2147483647 h 613"/>
                  <a:gd name="T102" fmla="*/ 2147483647 w 948"/>
                  <a:gd name="T103" fmla="*/ 2147483647 h 613"/>
                  <a:gd name="T104" fmla="*/ 2147483647 w 948"/>
                  <a:gd name="T105" fmla="*/ 2147483647 h 613"/>
                  <a:gd name="T106" fmla="*/ 0 w 948"/>
                  <a:gd name="T107" fmla="*/ 2147483647 h 613"/>
                  <a:gd name="T108" fmla="*/ 2147483647 w 948"/>
                  <a:gd name="T109" fmla="*/ 2147483647 h 613"/>
                  <a:gd name="T110" fmla="*/ 2147483647 w 948"/>
                  <a:gd name="T111" fmla="*/ 2147483647 h 613"/>
                  <a:gd name="T112" fmla="*/ 2147483647 w 948"/>
                  <a:gd name="T113" fmla="*/ 2147483647 h 6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48"/>
                  <a:gd name="T172" fmla="*/ 0 h 613"/>
                  <a:gd name="T173" fmla="*/ 948 w 948"/>
                  <a:gd name="T174" fmla="*/ 613 h 6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48" h="613">
                    <a:moveTo>
                      <a:pt x="236" y="582"/>
                    </a:moveTo>
                    <a:lnTo>
                      <a:pt x="664" y="499"/>
                    </a:lnTo>
                    <a:lnTo>
                      <a:pt x="800" y="475"/>
                    </a:lnTo>
                    <a:lnTo>
                      <a:pt x="802" y="472"/>
                    </a:lnTo>
                    <a:lnTo>
                      <a:pt x="807" y="470"/>
                    </a:lnTo>
                    <a:lnTo>
                      <a:pt x="808" y="457"/>
                    </a:lnTo>
                    <a:lnTo>
                      <a:pt x="824" y="444"/>
                    </a:lnTo>
                    <a:lnTo>
                      <a:pt x="840" y="441"/>
                    </a:lnTo>
                    <a:lnTo>
                      <a:pt x="853" y="445"/>
                    </a:lnTo>
                    <a:lnTo>
                      <a:pt x="893" y="417"/>
                    </a:lnTo>
                    <a:lnTo>
                      <a:pt x="898" y="395"/>
                    </a:lnTo>
                    <a:lnTo>
                      <a:pt x="923" y="371"/>
                    </a:lnTo>
                    <a:lnTo>
                      <a:pt x="947" y="356"/>
                    </a:lnTo>
                    <a:lnTo>
                      <a:pt x="948" y="350"/>
                    </a:lnTo>
                    <a:lnTo>
                      <a:pt x="927" y="334"/>
                    </a:lnTo>
                    <a:lnTo>
                      <a:pt x="917" y="325"/>
                    </a:lnTo>
                    <a:lnTo>
                      <a:pt x="907" y="320"/>
                    </a:lnTo>
                    <a:lnTo>
                      <a:pt x="901" y="313"/>
                    </a:lnTo>
                    <a:lnTo>
                      <a:pt x="884" y="309"/>
                    </a:lnTo>
                    <a:lnTo>
                      <a:pt x="877" y="285"/>
                    </a:lnTo>
                    <a:lnTo>
                      <a:pt x="857" y="281"/>
                    </a:lnTo>
                    <a:lnTo>
                      <a:pt x="854" y="279"/>
                    </a:lnTo>
                    <a:lnTo>
                      <a:pt x="852" y="242"/>
                    </a:lnTo>
                    <a:lnTo>
                      <a:pt x="862" y="236"/>
                    </a:lnTo>
                    <a:lnTo>
                      <a:pt x="860" y="214"/>
                    </a:lnTo>
                    <a:lnTo>
                      <a:pt x="847" y="203"/>
                    </a:lnTo>
                    <a:lnTo>
                      <a:pt x="847" y="196"/>
                    </a:lnTo>
                    <a:lnTo>
                      <a:pt x="852" y="190"/>
                    </a:lnTo>
                    <a:lnTo>
                      <a:pt x="870" y="172"/>
                    </a:lnTo>
                    <a:lnTo>
                      <a:pt x="876" y="142"/>
                    </a:lnTo>
                    <a:lnTo>
                      <a:pt x="876" y="133"/>
                    </a:lnTo>
                    <a:lnTo>
                      <a:pt x="887" y="115"/>
                    </a:lnTo>
                    <a:lnTo>
                      <a:pt x="894" y="111"/>
                    </a:lnTo>
                    <a:lnTo>
                      <a:pt x="882" y="100"/>
                    </a:lnTo>
                    <a:lnTo>
                      <a:pt x="842" y="97"/>
                    </a:lnTo>
                    <a:lnTo>
                      <a:pt x="841" y="91"/>
                    </a:lnTo>
                    <a:lnTo>
                      <a:pt x="833" y="85"/>
                    </a:lnTo>
                    <a:lnTo>
                      <a:pt x="831" y="70"/>
                    </a:lnTo>
                    <a:lnTo>
                      <a:pt x="811" y="32"/>
                    </a:lnTo>
                    <a:lnTo>
                      <a:pt x="800" y="30"/>
                    </a:lnTo>
                    <a:lnTo>
                      <a:pt x="794" y="24"/>
                    </a:lnTo>
                    <a:lnTo>
                      <a:pt x="788" y="25"/>
                    </a:lnTo>
                    <a:lnTo>
                      <a:pt x="784" y="20"/>
                    </a:lnTo>
                    <a:lnTo>
                      <a:pt x="779" y="8"/>
                    </a:lnTo>
                    <a:lnTo>
                      <a:pt x="769" y="0"/>
                    </a:lnTo>
                    <a:lnTo>
                      <a:pt x="113" y="131"/>
                    </a:lnTo>
                    <a:lnTo>
                      <a:pt x="102" y="78"/>
                    </a:lnTo>
                    <a:lnTo>
                      <a:pt x="66" y="113"/>
                    </a:lnTo>
                    <a:lnTo>
                      <a:pt x="60" y="115"/>
                    </a:lnTo>
                    <a:lnTo>
                      <a:pt x="54" y="111"/>
                    </a:lnTo>
                    <a:lnTo>
                      <a:pt x="51" y="111"/>
                    </a:lnTo>
                    <a:lnTo>
                      <a:pt x="42" y="130"/>
                    </a:lnTo>
                    <a:lnTo>
                      <a:pt x="12" y="156"/>
                    </a:lnTo>
                    <a:lnTo>
                      <a:pt x="0" y="163"/>
                    </a:lnTo>
                    <a:lnTo>
                      <a:pt x="46" y="433"/>
                    </a:lnTo>
                    <a:lnTo>
                      <a:pt x="79" y="613"/>
                    </a:lnTo>
                    <a:lnTo>
                      <a:pt x="236" y="58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8" name="Freeform 228"/>
              <p:cNvSpPr>
                <a:spLocks/>
              </p:cNvSpPr>
              <p:nvPr/>
            </p:nvSpPr>
            <p:spPr bwMode="auto">
              <a:xfrm>
                <a:off x="7223510" y="3014663"/>
                <a:ext cx="1241425" cy="763587"/>
              </a:xfrm>
              <a:custGeom>
                <a:avLst/>
                <a:gdLst>
                  <a:gd name="T0" fmla="*/ 2147483647 w 1234"/>
                  <a:gd name="T1" fmla="*/ 2147483647 h 707"/>
                  <a:gd name="T2" fmla="*/ 2147483647 w 1234"/>
                  <a:gd name="T3" fmla="*/ 2147483647 h 707"/>
                  <a:gd name="T4" fmla="*/ 2147483647 w 1234"/>
                  <a:gd name="T5" fmla="*/ 2147483647 h 707"/>
                  <a:gd name="T6" fmla="*/ 2147483647 w 1234"/>
                  <a:gd name="T7" fmla="*/ 2147483647 h 707"/>
                  <a:gd name="T8" fmla="*/ 2147483647 w 1234"/>
                  <a:gd name="T9" fmla="*/ 2147483647 h 707"/>
                  <a:gd name="T10" fmla="*/ 2147483647 w 1234"/>
                  <a:gd name="T11" fmla="*/ 2147483647 h 707"/>
                  <a:gd name="T12" fmla="*/ 2147483647 w 1234"/>
                  <a:gd name="T13" fmla="*/ 2147483647 h 707"/>
                  <a:gd name="T14" fmla="*/ 2147483647 w 1234"/>
                  <a:gd name="T15" fmla="*/ 2147483647 h 707"/>
                  <a:gd name="T16" fmla="*/ 2147483647 w 1234"/>
                  <a:gd name="T17" fmla="*/ 2147483647 h 707"/>
                  <a:gd name="T18" fmla="*/ 2147483647 w 1234"/>
                  <a:gd name="T19" fmla="*/ 2147483647 h 707"/>
                  <a:gd name="T20" fmla="*/ 2147483647 w 1234"/>
                  <a:gd name="T21" fmla="*/ 2147483647 h 707"/>
                  <a:gd name="T22" fmla="*/ 2147483647 w 1234"/>
                  <a:gd name="T23" fmla="*/ 2147483647 h 707"/>
                  <a:gd name="T24" fmla="*/ 2147483647 w 1234"/>
                  <a:gd name="T25" fmla="*/ 2147483647 h 707"/>
                  <a:gd name="T26" fmla="*/ 2147483647 w 1234"/>
                  <a:gd name="T27" fmla="*/ 2147483647 h 707"/>
                  <a:gd name="T28" fmla="*/ 2147483647 w 1234"/>
                  <a:gd name="T29" fmla="*/ 2147483647 h 707"/>
                  <a:gd name="T30" fmla="*/ 2147483647 w 1234"/>
                  <a:gd name="T31" fmla="*/ 2147483647 h 707"/>
                  <a:gd name="T32" fmla="*/ 2147483647 w 1234"/>
                  <a:gd name="T33" fmla="*/ 2147483647 h 707"/>
                  <a:gd name="T34" fmla="*/ 2147483647 w 1234"/>
                  <a:gd name="T35" fmla="*/ 2147483647 h 707"/>
                  <a:gd name="T36" fmla="*/ 2147483647 w 1234"/>
                  <a:gd name="T37" fmla="*/ 2147483647 h 707"/>
                  <a:gd name="T38" fmla="*/ 2147483647 w 1234"/>
                  <a:gd name="T39" fmla="*/ 2147483647 h 707"/>
                  <a:gd name="T40" fmla="*/ 2147483647 w 1234"/>
                  <a:gd name="T41" fmla="*/ 2147483647 h 707"/>
                  <a:gd name="T42" fmla="*/ 2147483647 w 1234"/>
                  <a:gd name="T43" fmla="*/ 2147483647 h 707"/>
                  <a:gd name="T44" fmla="*/ 2147483647 w 1234"/>
                  <a:gd name="T45" fmla="*/ 2147483647 h 707"/>
                  <a:gd name="T46" fmla="*/ 2147483647 w 1234"/>
                  <a:gd name="T47" fmla="*/ 2147483647 h 707"/>
                  <a:gd name="T48" fmla="*/ 2147483647 w 1234"/>
                  <a:gd name="T49" fmla="*/ 2147483647 h 707"/>
                  <a:gd name="T50" fmla="*/ 2147483647 w 1234"/>
                  <a:gd name="T51" fmla="*/ 2147483647 h 707"/>
                  <a:gd name="T52" fmla="*/ 2147483647 w 1234"/>
                  <a:gd name="T53" fmla="*/ 2147483647 h 707"/>
                  <a:gd name="T54" fmla="*/ 2147483647 w 1234"/>
                  <a:gd name="T55" fmla="*/ 2147483647 h 707"/>
                  <a:gd name="T56" fmla="*/ 2147483647 w 1234"/>
                  <a:gd name="T57" fmla="*/ 2147483647 h 707"/>
                  <a:gd name="T58" fmla="*/ 2147483647 w 1234"/>
                  <a:gd name="T59" fmla="*/ 2147483647 h 707"/>
                  <a:gd name="T60" fmla="*/ 2147483647 w 1234"/>
                  <a:gd name="T61" fmla="*/ 2147483647 h 707"/>
                  <a:gd name="T62" fmla="*/ 2147483647 w 1234"/>
                  <a:gd name="T63" fmla="*/ 2147483647 h 707"/>
                  <a:gd name="T64" fmla="*/ 2147483647 w 1234"/>
                  <a:gd name="T65" fmla="*/ 2147483647 h 707"/>
                  <a:gd name="T66" fmla="*/ 2147483647 w 1234"/>
                  <a:gd name="T67" fmla="*/ 2147483647 h 707"/>
                  <a:gd name="T68" fmla="*/ 2147483647 w 1234"/>
                  <a:gd name="T69" fmla="*/ 2147483647 h 707"/>
                  <a:gd name="T70" fmla="*/ 2147483647 w 1234"/>
                  <a:gd name="T71" fmla="*/ 2147483647 h 707"/>
                  <a:gd name="T72" fmla="*/ 2147483647 w 1234"/>
                  <a:gd name="T73" fmla="*/ 2147483647 h 707"/>
                  <a:gd name="T74" fmla="*/ 2147483647 w 1234"/>
                  <a:gd name="T75" fmla="*/ 2147483647 h 707"/>
                  <a:gd name="T76" fmla="*/ 2147483647 w 1234"/>
                  <a:gd name="T77" fmla="*/ 2147483647 h 707"/>
                  <a:gd name="T78" fmla="*/ 2147483647 w 1234"/>
                  <a:gd name="T79" fmla="*/ 2147483647 h 707"/>
                  <a:gd name="T80" fmla="*/ 2147483647 w 1234"/>
                  <a:gd name="T81" fmla="*/ 2147483647 h 707"/>
                  <a:gd name="T82" fmla="*/ 2147483647 w 1234"/>
                  <a:gd name="T83" fmla="*/ 2147483647 h 7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34"/>
                  <a:gd name="T127" fmla="*/ 0 h 707"/>
                  <a:gd name="T128" fmla="*/ 1234 w 1234"/>
                  <a:gd name="T129" fmla="*/ 707 h 7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34" h="707">
                    <a:moveTo>
                      <a:pt x="1217" y="516"/>
                    </a:moveTo>
                    <a:lnTo>
                      <a:pt x="811" y="593"/>
                    </a:lnTo>
                    <a:lnTo>
                      <a:pt x="383" y="663"/>
                    </a:lnTo>
                    <a:lnTo>
                      <a:pt x="374" y="661"/>
                    </a:lnTo>
                    <a:lnTo>
                      <a:pt x="357" y="664"/>
                    </a:lnTo>
                    <a:lnTo>
                      <a:pt x="313" y="669"/>
                    </a:lnTo>
                    <a:lnTo>
                      <a:pt x="314" y="662"/>
                    </a:lnTo>
                    <a:lnTo>
                      <a:pt x="270" y="669"/>
                    </a:lnTo>
                    <a:lnTo>
                      <a:pt x="269" y="675"/>
                    </a:lnTo>
                    <a:lnTo>
                      <a:pt x="0" y="707"/>
                    </a:lnTo>
                    <a:lnTo>
                      <a:pt x="11" y="698"/>
                    </a:lnTo>
                    <a:lnTo>
                      <a:pt x="68" y="669"/>
                    </a:lnTo>
                    <a:lnTo>
                      <a:pt x="77" y="654"/>
                    </a:lnTo>
                    <a:lnTo>
                      <a:pt x="108" y="632"/>
                    </a:lnTo>
                    <a:lnTo>
                      <a:pt x="109" y="617"/>
                    </a:lnTo>
                    <a:lnTo>
                      <a:pt x="113" y="610"/>
                    </a:lnTo>
                    <a:lnTo>
                      <a:pt x="130" y="602"/>
                    </a:lnTo>
                    <a:lnTo>
                      <a:pt x="131" y="584"/>
                    </a:lnTo>
                    <a:lnTo>
                      <a:pt x="147" y="568"/>
                    </a:lnTo>
                    <a:lnTo>
                      <a:pt x="230" y="496"/>
                    </a:lnTo>
                    <a:lnTo>
                      <a:pt x="236" y="481"/>
                    </a:lnTo>
                    <a:lnTo>
                      <a:pt x="242" y="485"/>
                    </a:lnTo>
                    <a:lnTo>
                      <a:pt x="236" y="502"/>
                    </a:lnTo>
                    <a:lnTo>
                      <a:pt x="259" y="525"/>
                    </a:lnTo>
                    <a:lnTo>
                      <a:pt x="296" y="539"/>
                    </a:lnTo>
                    <a:lnTo>
                      <a:pt x="312" y="539"/>
                    </a:lnTo>
                    <a:lnTo>
                      <a:pt x="332" y="525"/>
                    </a:lnTo>
                    <a:lnTo>
                      <a:pt x="333" y="515"/>
                    </a:lnTo>
                    <a:lnTo>
                      <a:pt x="347" y="506"/>
                    </a:lnTo>
                    <a:lnTo>
                      <a:pt x="359" y="518"/>
                    </a:lnTo>
                    <a:lnTo>
                      <a:pt x="366" y="521"/>
                    </a:lnTo>
                    <a:lnTo>
                      <a:pt x="379" y="519"/>
                    </a:lnTo>
                    <a:lnTo>
                      <a:pt x="419" y="503"/>
                    </a:lnTo>
                    <a:lnTo>
                      <a:pt x="425" y="478"/>
                    </a:lnTo>
                    <a:lnTo>
                      <a:pt x="429" y="478"/>
                    </a:lnTo>
                    <a:lnTo>
                      <a:pt x="439" y="487"/>
                    </a:lnTo>
                    <a:lnTo>
                      <a:pt x="471" y="457"/>
                    </a:lnTo>
                    <a:lnTo>
                      <a:pt x="484" y="463"/>
                    </a:lnTo>
                    <a:lnTo>
                      <a:pt x="510" y="427"/>
                    </a:lnTo>
                    <a:lnTo>
                      <a:pt x="502" y="414"/>
                    </a:lnTo>
                    <a:lnTo>
                      <a:pt x="507" y="390"/>
                    </a:lnTo>
                    <a:lnTo>
                      <a:pt x="533" y="339"/>
                    </a:lnTo>
                    <a:lnTo>
                      <a:pt x="568" y="206"/>
                    </a:lnTo>
                    <a:lnTo>
                      <a:pt x="575" y="205"/>
                    </a:lnTo>
                    <a:lnTo>
                      <a:pt x="594" y="217"/>
                    </a:lnTo>
                    <a:lnTo>
                      <a:pt x="595" y="227"/>
                    </a:lnTo>
                    <a:lnTo>
                      <a:pt x="607" y="236"/>
                    </a:lnTo>
                    <a:lnTo>
                      <a:pt x="628" y="231"/>
                    </a:lnTo>
                    <a:lnTo>
                      <a:pt x="640" y="208"/>
                    </a:lnTo>
                    <a:lnTo>
                      <a:pt x="654" y="157"/>
                    </a:lnTo>
                    <a:lnTo>
                      <a:pt x="666" y="139"/>
                    </a:lnTo>
                    <a:lnTo>
                      <a:pt x="685" y="147"/>
                    </a:lnTo>
                    <a:lnTo>
                      <a:pt x="698" y="117"/>
                    </a:lnTo>
                    <a:lnTo>
                      <a:pt x="709" y="113"/>
                    </a:lnTo>
                    <a:lnTo>
                      <a:pt x="720" y="98"/>
                    </a:lnTo>
                    <a:lnTo>
                      <a:pt x="731" y="70"/>
                    </a:lnTo>
                    <a:lnTo>
                      <a:pt x="738" y="64"/>
                    </a:lnTo>
                    <a:lnTo>
                      <a:pt x="741" y="57"/>
                    </a:lnTo>
                    <a:lnTo>
                      <a:pt x="734" y="51"/>
                    </a:lnTo>
                    <a:lnTo>
                      <a:pt x="737" y="11"/>
                    </a:lnTo>
                    <a:lnTo>
                      <a:pt x="741" y="3"/>
                    </a:lnTo>
                    <a:lnTo>
                      <a:pt x="747" y="0"/>
                    </a:lnTo>
                    <a:lnTo>
                      <a:pt x="820" y="46"/>
                    </a:lnTo>
                    <a:lnTo>
                      <a:pt x="832" y="49"/>
                    </a:lnTo>
                    <a:lnTo>
                      <a:pt x="835" y="47"/>
                    </a:lnTo>
                    <a:lnTo>
                      <a:pt x="842" y="8"/>
                    </a:lnTo>
                    <a:lnTo>
                      <a:pt x="855" y="5"/>
                    </a:lnTo>
                    <a:lnTo>
                      <a:pt x="868" y="11"/>
                    </a:lnTo>
                    <a:lnTo>
                      <a:pt x="885" y="17"/>
                    </a:lnTo>
                    <a:lnTo>
                      <a:pt x="874" y="33"/>
                    </a:lnTo>
                    <a:lnTo>
                      <a:pt x="891" y="51"/>
                    </a:lnTo>
                    <a:lnTo>
                      <a:pt x="923" y="51"/>
                    </a:lnTo>
                    <a:lnTo>
                      <a:pt x="936" y="66"/>
                    </a:lnTo>
                    <a:lnTo>
                      <a:pt x="956" y="73"/>
                    </a:lnTo>
                    <a:lnTo>
                      <a:pt x="970" y="92"/>
                    </a:lnTo>
                    <a:lnTo>
                      <a:pt x="967" y="100"/>
                    </a:lnTo>
                    <a:lnTo>
                      <a:pt x="947" y="137"/>
                    </a:lnTo>
                    <a:lnTo>
                      <a:pt x="935" y="168"/>
                    </a:lnTo>
                    <a:lnTo>
                      <a:pt x="939" y="190"/>
                    </a:lnTo>
                    <a:lnTo>
                      <a:pt x="962" y="191"/>
                    </a:lnTo>
                    <a:lnTo>
                      <a:pt x="982" y="178"/>
                    </a:lnTo>
                    <a:lnTo>
                      <a:pt x="1000" y="197"/>
                    </a:lnTo>
                    <a:lnTo>
                      <a:pt x="1010" y="202"/>
                    </a:lnTo>
                    <a:lnTo>
                      <a:pt x="1017" y="206"/>
                    </a:lnTo>
                    <a:lnTo>
                      <a:pt x="1029" y="215"/>
                    </a:lnTo>
                    <a:lnTo>
                      <a:pt x="1037" y="217"/>
                    </a:lnTo>
                    <a:lnTo>
                      <a:pt x="1047" y="212"/>
                    </a:lnTo>
                    <a:lnTo>
                      <a:pt x="1053" y="213"/>
                    </a:lnTo>
                    <a:lnTo>
                      <a:pt x="1090" y="232"/>
                    </a:lnTo>
                    <a:lnTo>
                      <a:pt x="1116" y="239"/>
                    </a:lnTo>
                    <a:lnTo>
                      <a:pt x="1130" y="257"/>
                    </a:lnTo>
                    <a:lnTo>
                      <a:pt x="1128" y="263"/>
                    </a:lnTo>
                    <a:lnTo>
                      <a:pt x="1118" y="271"/>
                    </a:lnTo>
                    <a:lnTo>
                      <a:pt x="1123" y="297"/>
                    </a:lnTo>
                    <a:lnTo>
                      <a:pt x="1118" y="303"/>
                    </a:lnTo>
                    <a:lnTo>
                      <a:pt x="1111" y="308"/>
                    </a:lnTo>
                    <a:lnTo>
                      <a:pt x="1111" y="310"/>
                    </a:lnTo>
                    <a:lnTo>
                      <a:pt x="1139" y="323"/>
                    </a:lnTo>
                    <a:lnTo>
                      <a:pt x="1147" y="343"/>
                    </a:lnTo>
                    <a:lnTo>
                      <a:pt x="1147" y="351"/>
                    </a:lnTo>
                    <a:lnTo>
                      <a:pt x="1143" y="358"/>
                    </a:lnTo>
                    <a:lnTo>
                      <a:pt x="1121" y="353"/>
                    </a:lnTo>
                    <a:lnTo>
                      <a:pt x="1117" y="362"/>
                    </a:lnTo>
                    <a:lnTo>
                      <a:pt x="1125" y="372"/>
                    </a:lnTo>
                    <a:lnTo>
                      <a:pt x="1130" y="371"/>
                    </a:lnTo>
                    <a:lnTo>
                      <a:pt x="1130" y="379"/>
                    </a:lnTo>
                    <a:lnTo>
                      <a:pt x="1116" y="383"/>
                    </a:lnTo>
                    <a:lnTo>
                      <a:pt x="1111" y="383"/>
                    </a:lnTo>
                    <a:lnTo>
                      <a:pt x="1109" y="388"/>
                    </a:lnTo>
                    <a:lnTo>
                      <a:pt x="1117" y="394"/>
                    </a:lnTo>
                    <a:lnTo>
                      <a:pt x="1135" y="397"/>
                    </a:lnTo>
                    <a:lnTo>
                      <a:pt x="1153" y="404"/>
                    </a:lnTo>
                    <a:lnTo>
                      <a:pt x="1159" y="412"/>
                    </a:lnTo>
                    <a:lnTo>
                      <a:pt x="1139" y="433"/>
                    </a:lnTo>
                    <a:lnTo>
                      <a:pt x="1130" y="433"/>
                    </a:lnTo>
                    <a:lnTo>
                      <a:pt x="1107" y="424"/>
                    </a:lnTo>
                    <a:lnTo>
                      <a:pt x="1107" y="433"/>
                    </a:lnTo>
                    <a:lnTo>
                      <a:pt x="1121" y="442"/>
                    </a:lnTo>
                    <a:lnTo>
                      <a:pt x="1138" y="453"/>
                    </a:lnTo>
                    <a:lnTo>
                      <a:pt x="1154" y="448"/>
                    </a:lnTo>
                    <a:lnTo>
                      <a:pt x="1171" y="433"/>
                    </a:lnTo>
                    <a:lnTo>
                      <a:pt x="1189" y="435"/>
                    </a:lnTo>
                    <a:lnTo>
                      <a:pt x="1212" y="433"/>
                    </a:lnTo>
                    <a:lnTo>
                      <a:pt x="1215" y="437"/>
                    </a:lnTo>
                    <a:lnTo>
                      <a:pt x="1234" y="494"/>
                    </a:lnTo>
                    <a:lnTo>
                      <a:pt x="1221" y="506"/>
                    </a:lnTo>
                    <a:lnTo>
                      <a:pt x="1216" y="506"/>
                    </a:lnTo>
                    <a:lnTo>
                      <a:pt x="1217" y="516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39" name="Freeform 254"/>
              <p:cNvSpPr>
                <a:spLocks/>
              </p:cNvSpPr>
              <p:nvPr/>
            </p:nvSpPr>
            <p:spPr bwMode="auto">
              <a:xfrm>
                <a:off x="7342573" y="2820988"/>
                <a:ext cx="727075" cy="774700"/>
              </a:xfrm>
              <a:custGeom>
                <a:avLst/>
                <a:gdLst>
                  <a:gd name="T0" fmla="*/ 2147483647 w 727"/>
                  <a:gd name="T1" fmla="*/ 0 h 719"/>
                  <a:gd name="T2" fmla="*/ 2147483647 w 727"/>
                  <a:gd name="T3" fmla="*/ 2147483647 h 719"/>
                  <a:gd name="T4" fmla="*/ 2147483647 w 727"/>
                  <a:gd name="T5" fmla="*/ 2147483647 h 719"/>
                  <a:gd name="T6" fmla="*/ 2147483647 w 727"/>
                  <a:gd name="T7" fmla="*/ 2147483647 h 719"/>
                  <a:gd name="T8" fmla="*/ 2147483647 w 727"/>
                  <a:gd name="T9" fmla="*/ 2147483647 h 719"/>
                  <a:gd name="T10" fmla="*/ 2147483647 w 727"/>
                  <a:gd name="T11" fmla="*/ 2147483647 h 719"/>
                  <a:gd name="T12" fmla="*/ 2147483647 w 727"/>
                  <a:gd name="T13" fmla="*/ 2147483647 h 719"/>
                  <a:gd name="T14" fmla="*/ 2147483647 w 727"/>
                  <a:gd name="T15" fmla="*/ 2147483647 h 719"/>
                  <a:gd name="T16" fmla="*/ 2147483647 w 727"/>
                  <a:gd name="T17" fmla="*/ 2147483647 h 719"/>
                  <a:gd name="T18" fmla="*/ 2147483647 w 727"/>
                  <a:gd name="T19" fmla="*/ 2147483647 h 719"/>
                  <a:gd name="T20" fmla="*/ 2147483647 w 727"/>
                  <a:gd name="T21" fmla="*/ 2147483647 h 719"/>
                  <a:gd name="T22" fmla="*/ 2147483647 w 727"/>
                  <a:gd name="T23" fmla="*/ 2147483647 h 719"/>
                  <a:gd name="T24" fmla="*/ 2147483647 w 727"/>
                  <a:gd name="T25" fmla="*/ 2147483647 h 719"/>
                  <a:gd name="T26" fmla="*/ 2147483647 w 727"/>
                  <a:gd name="T27" fmla="*/ 2147483647 h 719"/>
                  <a:gd name="T28" fmla="*/ 2147483647 w 727"/>
                  <a:gd name="T29" fmla="*/ 2147483647 h 719"/>
                  <a:gd name="T30" fmla="*/ 2147483647 w 727"/>
                  <a:gd name="T31" fmla="*/ 2147483647 h 719"/>
                  <a:gd name="T32" fmla="*/ 2147483647 w 727"/>
                  <a:gd name="T33" fmla="*/ 2147483647 h 719"/>
                  <a:gd name="T34" fmla="*/ 2147483647 w 727"/>
                  <a:gd name="T35" fmla="*/ 2147483647 h 719"/>
                  <a:gd name="T36" fmla="*/ 2147483647 w 727"/>
                  <a:gd name="T37" fmla="*/ 2147483647 h 719"/>
                  <a:gd name="T38" fmla="*/ 2147483647 w 727"/>
                  <a:gd name="T39" fmla="*/ 2147483647 h 719"/>
                  <a:gd name="T40" fmla="*/ 2147483647 w 727"/>
                  <a:gd name="T41" fmla="*/ 2147483647 h 719"/>
                  <a:gd name="T42" fmla="*/ 2147483647 w 727"/>
                  <a:gd name="T43" fmla="*/ 2147483647 h 719"/>
                  <a:gd name="T44" fmla="*/ 2147483647 w 727"/>
                  <a:gd name="T45" fmla="*/ 2147483647 h 719"/>
                  <a:gd name="T46" fmla="*/ 2147483647 w 727"/>
                  <a:gd name="T47" fmla="*/ 2147483647 h 719"/>
                  <a:gd name="T48" fmla="*/ 2147483647 w 727"/>
                  <a:gd name="T49" fmla="*/ 2147483647 h 719"/>
                  <a:gd name="T50" fmla="*/ 2147483647 w 727"/>
                  <a:gd name="T51" fmla="*/ 2147483647 h 719"/>
                  <a:gd name="T52" fmla="*/ 2147483647 w 727"/>
                  <a:gd name="T53" fmla="*/ 2147483647 h 719"/>
                  <a:gd name="T54" fmla="*/ 2147483647 w 727"/>
                  <a:gd name="T55" fmla="*/ 2147483647 h 719"/>
                  <a:gd name="T56" fmla="*/ 2147483647 w 727"/>
                  <a:gd name="T57" fmla="*/ 2147483647 h 719"/>
                  <a:gd name="T58" fmla="*/ 2147483647 w 727"/>
                  <a:gd name="T59" fmla="*/ 2147483647 h 719"/>
                  <a:gd name="T60" fmla="*/ 2147483647 w 727"/>
                  <a:gd name="T61" fmla="*/ 2147483647 h 719"/>
                  <a:gd name="T62" fmla="*/ 2147483647 w 727"/>
                  <a:gd name="T63" fmla="*/ 2147483647 h 719"/>
                  <a:gd name="T64" fmla="*/ 2147483647 w 727"/>
                  <a:gd name="T65" fmla="*/ 2147483647 h 719"/>
                  <a:gd name="T66" fmla="*/ 2147483647 w 727"/>
                  <a:gd name="T67" fmla="*/ 2147483647 h 719"/>
                  <a:gd name="T68" fmla="*/ 2147483647 w 727"/>
                  <a:gd name="T69" fmla="*/ 2147483647 h 719"/>
                  <a:gd name="T70" fmla="*/ 2147483647 w 727"/>
                  <a:gd name="T71" fmla="*/ 2147483647 h 719"/>
                  <a:gd name="T72" fmla="*/ 2147483647 w 727"/>
                  <a:gd name="T73" fmla="*/ 2147483647 h 719"/>
                  <a:gd name="T74" fmla="*/ 2147483647 w 727"/>
                  <a:gd name="T75" fmla="*/ 2147483647 h 719"/>
                  <a:gd name="T76" fmla="*/ 2147483647 w 727"/>
                  <a:gd name="T77" fmla="*/ 2147483647 h 719"/>
                  <a:gd name="T78" fmla="*/ 2147483647 w 727"/>
                  <a:gd name="T79" fmla="*/ 2147483647 h 719"/>
                  <a:gd name="T80" fmla="*/ 2147483647 w 727"/>
                  <a:gd name="T81" fmla="*/ 2147483647 h 719"/>
                  <a:gd name="T82" fmla="*/ 2147483647 w 727"/>
                  <a:gd name="T83" fmla="*/ 2147483647 h 719"/>
                  <a:gd name="T84" fmla="*/ 2147483647 w 727"/>
                  <a:gd name="T85" fmla="*/ 2147483647 h 719"/>
                  <a:gd name="T86" fmla="*/ 2147483647 w 727"/>
                  <a:gd name="T87" fmla="*/ 2147483647 h 719"/>
                  <a:gd name="T88" fmla="*/ 2147483647 w 727"/>
                  <a:gd name="T89" fmla="*/ 2147483647 h 719"/>
                  <a:gd name="T90" fmla="*/ 2147483647 w 727"/>
                  <a:gd name="T91" fmla="*/ 2147483647 h 719"/>
                  <a:gd name="T92" fmla="*/ 2147483647 w 727"/>
                  <a:gd name="T93" fmla="*/ 2147483647 h 719"/>
                  <a:gd name="T94" fmla="*/ 2147483647 w 727"/>
                  <a:gd name="T95" fmla="*/ 2147483647 h 719"/>
                  <a:gd name="T96" fmla="*/ 2147483647 w 727"/>
                  <a:gd name="T97" fmla="*/ 2147483647 h 719"/>
                  <a:gd name="T98" fmla="*/ 2147483647 w 727"/>
                  <a:gd name="T99" fmla="*/ 2147483647 h 719"/>
                  <a:gd name="T100" fmla="*/ 2147483647 w 727"/>
                  <a:gd name="T101" fmla="*/ 2147483647 h 719"/>
                  <a:gd name="T102" fmla="*/ 2147483647 w 727"/>
                  <a:gd name="T103" fmla="*/ 2147483647 h 719"/>
                  <a:gd name="T104" fmla="*/ 2147483647 w 727"/>
                  <a:gd name="T105" fmla="*/ 2147483647 h 719"/>
                  <a:gd name="T106" fmla="*/ 2147483647 w 727"/>
                  <a:gd name="T107" fmla="*/ 2147483647 h 719"/>
                  <a:gd name="T108" fmla="*/ 2147483647 w 727"/>
                  <a:gd name="T109" fmla="*/ 2147483647 h 7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7"/>
                  <a:gd name="T166" fmla="*/ 0 h 719"/>
                  <a:gd name="T167" fmla="*/ 727 w 727"/>
                  <a:gd name="T168" fmla="*/ 719 h 7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7" h="719">
                    <a:moveTo>
                      <a:pt x="245" y="2"/>
                    </a:moveTo>
                    <a:lnTo>
                      <a:pt x="242" y="0"/>
                    </a:lnTo>
                    <a:lnTo>
                      <a:pt x="232" y="9"/>
                    </a:lnTo>
                    <a:lnTo>
                      <a:pt x="238" y="30"/>
                    </a:lnTo>
                    <a:lnTo>
                      <a:pt x="217" y="49"/>
                    </a:lnTo>
                    <a:lnTo>
                      <a:pt x="245" y="63"/>
                    </a:lnTo>
                    <a:lnTo>
                      <a:pt x="235" y="137"/>
                    </a:lnTo>
                    <a:lnTo>
                      <a:pt x="227" y="155"/>
                    </a:lnTo>
                    <a:lnTo>
                      <a:pt x="227" y="170"/>
                    </a:lnTo>
                    <a:lnTo>
                      <a:pt x="232" y="182"/>
                    </a:lnTo>
                    <a:lnTo>
                      <a:pt x="233" y="206"/>
                    </a:lnTo>
                    <a:lnTo>
                      <a:pt x="217" y="222"/>
                    </a:lnTo>
                    <a:lnTo>
                      <a:pt x="208" y="226"/>
                    </a:lnTo>
                    <a:lnTo>
                      <a:pt x="179" y="260"/>
                    </a:lnTo>
                    <a:lnTo>
                      <a:pt x="176" y="267"/>
                    </a:lnTo>
                    <a:lnTo>
                      <a:pt x="158" y="273"/>
                    </a:lnTo>
                    <a:lnTo>
                      <a:pt x="145" y="269"/>
                    </a:lnTo>
                    <a:lnTo>
                      <a:pt x="132" y="283"/>
                    </a:lnTo>
                    <a:lnTo>
                      <a:pt x="131" y="293"/>
                    </a:lnTo>
                    <a:lnTo>
                      <a:pt x="117" y="305"/>
                    </a:lnTo>
                    <a:lnTo>
                      <a:pt x="101" y="341"/>
                    </a:lnTo>
                    <a:lnTo>
                      <a:pt x="107" y="364"/>
                    </a:lnTo>
                    <a:lnTo>
                      <a:pt x="90" y="386"/>
                    </a:lnTo>
                    <a:lnTo>
                      <a:pt x="75" y="362"/>
                    </a:lnTo>
                    <a:lnTo>
                      <a:pt x="62" y="362"/>
                    </a:lnTo>
                    <a:lnTo>
                      <a:pt x="47" y="410"/>
                    </a:lnTo>
                    <a:lnTo>
                      <a:pt x="48" y="434"/>
                    </a:lnTo>
                    <a:lnTo>
                      <a:pt x="47" y="456"/>
                    </a:lnTo>
                    <a:lnTo>
                      <a:pt x="36" y="464"/>
                    </a:lnTo>
                    <a:lnTo>
                      <a:pt x="21" y="492"/>
                    </a:lnTo>
                    <a:lnTo>
                      <a:pt x="0" y="494"/>
                    </a:lnTo>
                    <a:lnTo>
                      <a:pt x="3" y="519"/>
                    </a:lnTo>
                    <a:lnTo>
                      <a:pt x="3" y="537"/>
                    </a:lnTo>
                    <a:lnTo>
                      <a:pt x="2" y="549"/>
                    </a:lnTo>
                    <a:lnTo>
                      <a:pt x="6" y="563"/>
                    </a:lnTo>
                    <a:lnTo>
                      <a:pt x="39" y="605"/>
                    </a:lnTo>
                    <a:lnTo>
                      <a:pt x="60" y="637"/>
                    </a:lnTo>
                    <a:lnTo>
                      <a:pt x="66" y="640"/>
                    </a:lnTo>
                    <a:lnTo>
                      <a:pt x="71" y="639"/>
                    </a:lnTo>
                    <a:lnTo>
                      <a:pt x="90" y="646"/>
                    </a:lnTo>
                    <a:lnTo>
                      <a:pt x="93" y="652"/>
                    </a:lnTo>
                    <a:lnTo>
                      <a:pt x="99" y="654"/>
                    </a:lnTo>
                    <a:lnTo>
                      <a:pt x="109" y="661"/>
                    </a:lnTo>
                    <a:lnTo>
                      <a:pt x="121" y="661"/>
                    </a:lnTo>
                    <a:lnTo>
                      <a:pt x="127" y="665"/>
                    </a:lnTo>
                    <a:lnTo>
                      <a:pt x="121" y="682"/>
                    </a:lnTo>
                    <a:lnTo>
                      <a:pt x="144" y="705"/>
                    </a:lnTo>
                    <a:lnTo>
                      <a:pt x="181" y="719"/>
                    </a:lnTo>
                    <a:lnTo>
                      <a:pt x="197" y="719"/>
                    </a:lnTo>
                    <a:lnTo>
                      <a:pt x="217" y="705"/>
                    </a:lnTo>
                    <a:lnTo>
                      <a:pt x="218" y="695"/>
                    </a:lnTo>
                    <a:lnTo>
                      <a:pt x="232" y="686"/>
                    </a:lnTo>
                    <a:lnTo>
                      <a:pt x="244" y="698"/>
                    </a:lnTo>
                    <a:lnTo>
                      <a:pt x="251" y="701"/>
                    </a:lnTo>
                    <a:lnTo>
                      <a:pt x="264" y="699"/>
                    </a:lnTo>
                    <a:lnTo>
                      <a:pt x="304" y="683"/>
                    </a:lnTo>
                    <a:lnTo>
                      <a:pt x="310" y="658"/>
                    </a:lnTo>
                    <a:lnTo>
                      <a:pt x="314" y="658"/>
                    </a:lnTo>
                    <a:lnTo>
                      <a:pt x="324" y="667"/>
                    </a:lnTo>
                    <a:lnTo>
                      <a:pt x="356" y="637"/>
                    </a:lnTo>
                    <a:lnTo>
                      <a:pt x="369" y="643"/>
                    </a:lnTo>
                    <a:lnTo>
                      <a:pt x="395" y="607"/>
                    </a:lnTo>
                    <a:lnTo>
                      <a:pt x="387" y="594"/>
                    </a:lnTo>
                    <a:lnTo>
                      <a:pt x="392" y="570"/>
                    </a:lnTo>
                    <a:lnTo>
                      <a:pt x="418" y="519"/>
                    </a:lnTo>
                    <a:lnTo>
                      <a:pt x="453" y="386"/>
                    </a:lnTo>
                    <a:lnTo>
                      <a:pt x="460" y="385"/>
                    </a:lnTo>
                    <a:lnTo>
                      <a:pt x="479" y="397"/>
                    </a:lnTo>
                    <a:lnTo>
                      <a:pt x="480" y="407"/>
                    </a:lnTo>
                    <a:lnTo>
                      <a:pt x="492" y="416"/>
                    </a:lnTo>
                    <a:lnTo>
                      <a:pt x="513" y="411"/>
                    </a:lnTo>
                    <a:lnTo>
                      <a:pt x="525" y="388"/>
                    </a:lnTo>
                    <a:lnTo>
                      <a:pt x="539" y="337"/>
                    </a:lnTo>
                    <a:lnTo>
                      <a:pt x="551" y="319"/>
                    </a:lnTo>
                    <a:lnTo>
                      <a:pt x="570" y="327"/>
                    </a:lnTo>
                    <a:lnTo>
                      <a:pt x="583" y="297"/>
                    </a:lnTo>
                    <a:lnTo>
                      <a:pt x="594" y="293"/>
                    </a:lnTo>
                    <a:lnTo>
                      <a:pt x="605" y="278"/>
                    </a:lnTo>
                    <a:lnTo>
                      <a:pt x="616" y="250"/>
                    </a:lnTo>
                    <a:lnTo>
                      <a:pt x="623" y="244"/>
                    </a:lnTo>
                    <a:lnTo>
                      <a:pt x="626" y="237"/>
                    </a:lnTo>
                    <a:lnTo>
                      <a:pt x="619" y="231"/>
                    </a:lnTo>
                    <a:lnTo>
                      <a:pt x="622" y="191"/>
                    </a:lnTo>
                    <a:lnTo>
                      <a:pt x="626" y="183"/>
                    </a:lnTo>
                    <a:lnTo>
                      <a:pt x="632" y="180"/>
                    </a:lnTo>
                    <a:lnTo>
                      <a:pt x="705" y="226"/>
                    </a:lnTo>
                    <a:lnTo>
                      <a:pt x="717" y="229"/>
                    </a:lnTo>
                    <a:lnTo>
                      <a:pt x="720" y="227"/>
                    </a:lnTo>
                    <a:lnTo>
                      <a:pt x="727" y="188"/>
                    </a:lnTo>
                    <a:lnTo>
                      <a:pt x="710" y="151"/>
                    </a:lnTo>
                    <a:lnTo>
                      <a:pt x="703" y="147"/>
                    </a:lnTo>
                    <a:lnTo>
                      <a:pt x="697" y="131"/>
                    </a:lnTo>
                    <a:lnTo>
                      <a:pt x="682" y="137"/>
                    </a:lnTo>
                    <a:lnTo>
                      <a:pt x="670" y="135"/>
                    </a:lnTo>
                    <a:lnTo>
                      <a:pt x="659" y="129"/>
                    </a:lnTo>
                    <a:lnTo>
                      <a:pt x="607" y="146"/>
                    </a:lnTo>
                    <a:lnTo>
                      <a:pt x="602" y="160"/>
                    </a:lnTo>
                    <a:lnTo>
                      <a:pt x="583" y="167"/>
                    </a:lnTo>
                    <a:lnTo>
                      <a:pt x="563" y="164"/>
                    </a:lnTo>
                    <a:lnTo>
                      <a:pt x="554" y="152"/>
                    </a:lnTo>
                    <a:lnTo>
                      <a:pt x="545" y="173"/>
                    </a:lnTo>
                    <a:lnTo>
                      <a:pt x="533" y="178"/>
                    </a:lnTo>
                    <a:lnTo>
                      <a:pt x="523" y="197"/>
                    </a:lnTo>
                    <a:lnTo>
                      <a:pt x="508" y="202"/>
                    </a:lnTo>
                    <a:lnTo>
                      <a:pt x="476" y="237"/>
                    </a:lnTo>
                    <a:lnTo>
                      <a:pt x="467" y="242"/>
                    </a:lnTo>
                    <a:lnTo>
                      <a:pt x="460" y="256"/>
                    </a:lnTo>
                    <a:lnTo>
                      <a:pt x="435" y="151"/>
                    </a:lnTo>
                    <a:lnTo>
                      <a:pt x="278" y="18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" name="Group 305"/>
              <p:cNvGrpSpPr>
                <a:grpSpLocks/>
              </p:cNvGrpSpPr>
              <p:nvPr/>
            </p:nvGrpSpPr>
            <p:grpSpPr bwMode="auto">
              <a:xfrm>
                <a:off x="5620149" y="1295406"/>
                <a:ext cx="2971787" cy="2133600"/>
                <a:chOff x="138" y="1232"/>
                <a:chExt cx="852" cy="568"/>
              </a:xfrm>
            </p:grpSpPr>
            <p:sp>
              <p:nvSpPr>
                <p:cNvPr id="23641" name="Freeform 22"/>
                <p:cNvSpPr>
                  <a:spLocks/>
                </p:cNvSpPr>
                <p:nvPr/>
              </p:nvSpPr>
              <p:spPr bwMode="auto">
                <a:xfrm>
                  <a:off x="393" y="1232"/>
                  <a:ext cx="597" cy="508"/>
                </a:xfrm>
                <a:custGeom>
                  <a:avLst/>
                  <a:gdLst>
                    <a:gd name="T0" fmla="*/ 17 w 2262"/>
                    <a:gd name="T1" fmla="*/ 18 h 1919"/>
                    <a:gd name="T2" fmla="*/ 17 w 2262"/>
                    <a:gd name="T3" fmla="*/ 18 h 1919"/>
                    <a:gd name="T4" fmla="*/ 17 w 2262"/>
                    <a:gd name="T5" fmla="*/ 18 h 1919"/>
                    <a:gd name="T6" fmla="*/ 17 w 2262"/>
                    <a:gd name="T7" fmla="*/ 18 h 1919"/>
                    <a:gd name="T8" fmla="*/ 17 w 2262"/>
                    <a:gd name="T9" fmla="*/ 18 h 1919"/>
                    <a:gd name="T10" fmla="*/ 17 w 2262"/>
                    <a:gd name="T11" fmla="*/ 18 h 1919"/>
                    <a:gd name="T12" fmla="*/ 17 w 2262"/>
                    <a:gd name="T13" fmla="*/ 18 h 1919"/>
                    <a:gd name="T14" fmla="*/ 17 w 2262"/>
                    <a:gd name="T15" fmla="*/ 18 h 1919"/>
                    <a:gd name="T16" fmla="*/ 17 w 2262"/>
                    <a:gd name="T17" fmla="*/ 18 h 1919"/>
                    <a:gd name="T18" fmla="*/ 17 w 2262"/>
                    <a:gd name="T19" fmla="*/ 18 h 1919"/>
                    <a:gd name="T20" fmla="*/ 17 w 2262"/>
                    <a:gd name="T21" fmla="*/ 18 h 1919"/>
                    <a:gd name="T22" fmla="*/ 17 w 2262"/>
                    <a:gd name="T23" fmla="*/ 18 h 1919"/>
                    <a:gd name="T24" fmla="*/ 17 w 2262"/>
                    <a:gd name="T25" fmla="*/ 18 h 1919"/>
                    <a:gd name="T26" fmla="*/ 17 w 2262"/>
                    <a:gd name="T27" fmla="*/ 18 h 1919"/>
                    <a:gd name="T28" fmla="*/ 17 w 2262"/>
                    <a:gd name="T29" fmla="*/ 18 h 1919"/>
                    <a:gd name="T30" fmla="*/ 17 w 2262"/>
                    <a:gd name="T31" fmla="*/ 18 h 1919"/>
                    <a:gd name="T32" fmla="*/ 17 w 2262"/>
                    <a:gd name="T33" fmla="*/ 18 h 1919"/>
                    <a:gd name="T34" fmla="*/ 17 w 2262"/>
                    <a:gd name="T35" fmla="*/ 18 h 1919"/>
                    <a:gd name="T36" fmla="*/ 17 w 2262"/>
                    <a:gd name="T37" fmla="*/ 18 h 1919"/>
                    <a:gd name="T38" fmla="*/ 17 w 2262"/>
                    <a:gd name="T39" fmla="*/ 18 h 1919"/>
                    <a:gd name="T40" fmla="*/ 17 w 2262"/>
                    <a:gd name="T41" fmla="*/ 18 h 1919"/>
                    <a:gd name="T42" fmla="*/ 17 w 2262"/>
                    <a:gd name="T43" fmla="*/ 18 h 1919"/>
                    <a:gd name="T44" fmla="*/ 17 w 2262"/>
                    <a:gd name="T45" fmla="*/ 18 h 1919"/>
                    <a:gd name="T46" fmla="*/ 17 w 2262"/>
                    <a:gd name="T47" fmla="*/ 18 h 1919"/>
                    <a:gd name="T48" fmla="*/ 17 w 2262"/>
                    <a:gd name="T49" fmla="*/ 18 h 1919"/>
                    <a:gd name="T50" fmla="*/ 17 w 2262"/>
                    <a:gd name="T51" fmla="*/ 18 h 1919"/>
                    <a:gd name="T52" fmla="*/ 17 w 2262"/>
                    <a:gd name="T53" fmla="*/ 18 h 1919"/>
                    <a:gd name="T54" fmla="*/ 17 w 2262"/>
                    <a:gd name="T55" fmla="*/ 18 h 1919"/>
                    <a:gd name="T56" fmla="*/ 17 w 2262"/>
                    <a:gd name="T57" fmla="*/ 18 h 1919"/>
                    <a:gd name="T58" fmla="*/ 17 w 2262"/>
                    <a:gd name="T59" fmla="*/ 18 h 1919"/>
                    <a:gd name="T60" fmla="*/ 17 w 2262"/>
                    <a:gd name="T61" fmla="*/ 18 h 1919"/>
                    <a:gd name="T62" fmla="*/ 17 w 2262"/>
                    <a:gd name="T63" fmla="*/ 18 h 1919"/>
                    <a:gd name="T64" fmla="*/ 17 w 2262"/>
                    <a:gd name="T65" fmla="*/ 18 h 1919"/>
                    <a:gd name="T66" fmla="*/ 17 w 2262"/>
                    <a:gd name="T67" fmla="*/ 18 h 1919"/>
                    <a:gd name="T68" fmla="*/ 17 w 2262"/>
                    <a:gd name="T69" fmla="*/ 18 h 1919"/>
                    <a:gd name="T70" fmla="*/ 17 w 2262"/>
                    <a:gd name="T71" fmla="*/ 18 h 1919"/>
                    <a:gd name="T72" fmla="*/ 17 w 2262"/>
                    <a:gd name="T73" fmla="*/ 18 h 1919"/>
                    <a:gd name="T74" fmla="*/ 17 w 2262"/>
                    <a:gd name="T75" fmla="*/ 18 h 1919"/>
                    <a:gd name="T76" fmla="*/ 17 w 2262"/>
                    <a:gd name="T77" fmla="*/ 18 h 1919"/>
                    <a:gd name="T78" fmla="*/ 17 w 2262"/>
                    <a:gd name="T79" fmla="*/ 18 h 1919"/>
                    <a:gd name="T80" fmla="*/ 17 w 2262"/>
                    <a:gd name="T81" fmla="*/ 18 h 1919"/>
                    <a:gd name="T82" fmla="*/ 17 w 2262"/>
                    <a:gd name="T83" fmla="*/ 18 h 1919"/>
                    <a:gd name="T84" fmla="*/ 17 w 2262"/>
                    <a:gd name="T85" fmla="*/ 18 h 1919"/>
                    <a:gd name="T86" fmla="*/ 17 w 2262"/>
                    <a:gd name="T87" fmla="*/ 18 h 1919"/>
                    <a:gd name="T88" fmla="*/ 17 w 2262"/>
                    <a:gd name="T89" fmla="*/ 18 h 1919"/>
                    <a:gd name="T90" fmla="*/ 17 w 2262"/>
                    <a:gd name="T91" fmla="*/ 18 h 1919"/>
                    <a:gd name="T92" fmla="*/ 17 w 2262"/>
                    <a:gd name="T93" fmla="*/ 0 h 1919"/>
                    <a:gd name="T94" fmla="*/ 17 w 2262"/>
                    <a:gd name="T95" fmla="*/ 18 h 1919"/>
                    <a:gd name="T96" fmla="*/ 17 w 2262"/>
                    <a:gd name="T97" fmla="*/ 18 h 1919"/>
                    <a:gd name="T98" fmla="*/ 17 w 2262"/>
                    <a:gd name="T99" fmla="*/ 18 h 1919"/>
                    <a:gd name="T100" fmla="*/ 17 w 2262"/>
                    <a:gd name="T101" fmla="*/ 18 h 191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62"/>
                    <a:gd name="T154" fmla="*/ 0 h 1919"/>
                    <a:gd name="T155" fmla="*/ 2262 w 2262"/>
                    <a:gd name="T156" fmla="*/ 1919 h 191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62" h="1919">
                      <a:moveTo>
                        <a:pt x="114" y="307"/>
                      </a:moveTo>
                      <a:lnTo>
                        <a:pt x="173" y="365"/>
                      </a:lnTo>
                      <a:lnTo>
                        <a:pt x="230" y="460"/>
                      </a:lnTo>
                      <a:lnTo>
                        <a:pt x="307" y="480"/>
                      </a:lnTo>
                      <a:lnTo>
                        <a:pt x="307" y="595"/>
                      </a:lnTo>
                      <a:lnTo>
                        <a:pt x="211" y="595"/>
                      </a:lnTo>
                      <a:lnTo>
                        <a:pt x="211" y="518"/>
                      </a:lnTo>
                      <a:lnTo>
                        <a:pt x="192" y="518"/>
                      </a:lnTo>
                      <a:lnTo>
                        <a:pt x="0" y="595"/>
                      </a:lnTo>
                      <a:lnTo>
                        <a:pt x="58" y="653"/>
                      </a:lnTo>
                      <a:lnTo>
                        <a:pt x="58" y="729"/>
                      </a:lnTo>
                      <a:lnTo>
                        <a:pt x="134" y="768"/>
                      </a:lnTo>
                      <a:lnTo>
                        <a:pt x="249" y="787"/>
                      </a:lnTo>
                      <a:lnTo>
                        <a:pt x="325" y="729"/>
                      </a:lnTo>
                      <a:lnTo>
                        <a:pt x="345" y="863"/>
                      </a:lnTo>
                      <a:lnTo>
                        <a:pt x="269" y="883"/>
                      </a:lnTo>
                      <a:lnTo>
                        <a:pt x="249" y="920"/>
                      </a:lnTo>
                      <a:lnTo>
                        <a:pt x="211" y="940"/>
                      </a:lnTo>
                      <a:lnTo>
                        <a:pt x="154" y="902"/>
                      </a:lnTo>
                      <a:lnTo>
                        <a:pt x="114" y="979"/>
                      </a:lnTo>
                      <a:lnTo>
                        <a:pt x="19" y="1074"/>
                      </a:lnTo>
                      <a:lnTo>
                        <a:pt x="76" y="1170"/>
                      </a:lnTo>
                      <a:lnTo>
                        <a:pt x="58" y="1209"/>
                      </a:lnTo>
                      <a:lnTo>
                        <a:pt x="134" y="1285"/>
                      </a:lnTo>
                      <a:lnTo>
                        <a:pt x="230" y="1285"/>
                      </a:lnTo>
                      <a:lnTo>
                        <a:pt x="269" y="1343"/>
                      </a:lnTo>
                      <a:lnTo>
                        <a:pt x="249" y="1381"/>
                      </a:lnTo>
                      <a:lnTo>
                        <a:pt x="269" y="1438"/>
                      </a:lnTo>
                      <a:lnTo>
                        <a:pt x="345" y="1400"/>
                      </a:lnTo>
                      <a:lnTo>
                        <a:pt x="422" y="1477"/>
                      </a:lnTo>
                      <a:lnTo>
                        <a:pt x="536" y="1419"/>
                      </a:lnTo>
                      <a:lnTo>
                        <a:pt x="499" y="1496"/>
                      </a:lnTo>
                      <a:lnTo>
                        <a:pt x="499" y="1573"/>
                      </a:lnTo>
                      <a:lnTo>
                        <a:pt x="345" y="1688"/>
                      </a:lnTo>
                      <a:lnTo>
                        <a:pt x="288" y="1764"/>
                      </a:lnTo>
                      <a:lnTo>
                        <a:pt x="230" y="1764"/>
                      </a:lnTo>
                      <a:lnTo>
                        <a:pt x="134" y="1840"/>
                      </a:lnTo>
                      <a:lnTo>
                        <a:pt x="38" y="1860"/>
                      </a:lnTo>
                      <a:lnTo>
                        <a:pt x="0" y="1899"/>
                      </a:lnTo>
                      <a:lnTo>
                        <a:pt x="38" y="1919"/>
                      </a:lnTo>
                      <a:lnTo>
                        <a:pt x="230" y="1840"/>
                      </a:lnTo>
                      <a:lnTo>
                        <a:pt x="345" y="1784"/>
                      </a:lnTo>
                      <a:lnTo>
                        <a:pt x="575" y="1629"/>
                      </a:lnTo>
                      <a:lnTo>
                        <a:pt x="748" y="1438"/>
                      </a:lnTo>
                      <a:lnTo>
                        <a:pt x="766" y="1400"/>
                      </a:lnTo>
                      <a:lnTo>
                        <a:pt x="710" y="1400"/>
                      </a:lnTo>
                      <a:lnTo>
                        <a:pt x="882" y="1150"/>
                      </a:lnTo>
                      <a:lnTo>
                        <a:pt x="921" y="1132"/>
                      </a:lnTo>
                      <a:lnTo>
                        <a:pt x="921" y="1170"/>
                      </a:lnTo>
                      <a:lnTo>
                        <a:pt x="863" y="1209"/>
                      </a:lnTo>
                      <a:lnTo>
                        <a:pt x="844" y="1323"/>
                      </a:lnTo>
                      <a:lnTo>
                        <a:pt x="882" y="1305"/>
                      </a:lnTo>
                      <a:lnTo>
                        <a:pt x="844" y="1343"/>
                      </a:lnTo>
                      <a:lnTo>
                        <a:pt x="863" y="1362"/>
                      </a:lnTo>
                      <a:lnTo>
                        <a:pt x="978" y="1285"/>
                      </a:lnTo>
                      <a:lnTo>
                        <a:pt x="1035" y="1266"/>
                      </a:lnTo>
                      <a:lnTo>
                        <a:pt x="1054" y="1209"/>
                      </a:lnTo>
                      <a:lnTo>
                        <a:pt x="1035" y="1170"/>
                      </a:lnTo>
                      <a:lnTo>
                        <a:pt x="1150" y="1150"/>
                      </a:lnTo>
                      <a:lnTo>
                        <a:pt x="1285" y="1227"/>
                      </a:lnTo>
                      <a:lnTo>
                        <a:pt x="1400" y="1189"/>
                      </a:lnTo>
                      <a:lnTo>
                        <a:pt x="1456" y="1209"/>
                      </a:lnTo>
                      <a:lnTo>
                        <a:pt x="1534" y="1209"/>
                      </a:lnTo>
                      <a:lnTo>
                        <a:pt x="1744" y="1305"/>
                      </a:lnTo>
                      <a:lnTo>
                        <a:pt x="1784" y="1343"/>
                      </a:lnTo>
                      <a:lnTo>
                        <a:pt x="1841" y="1419"/>
                      </a:lnTo>
                      <a:lnTo>
                        <a:pt x="1955" y="1496"/>
                      </a:lnTo>
                      <a:lnTo>
                        <a:pt x="1994" y="1534"/>
                      </a:lnTo>
                      <a:lnTo>
                        <a:pt x="2129" y="1611"/>
                      </a:lnTo>
                      <a:lnTo>
                        <a:pt x="2262" y="1553"/>
                      </a:lnTo>
                      <a:lnTo>
                        <a:pt x="2262" y="1477"/>
                      </a:lnTo>
                      <a:lnTo>
                        <a:pt x="2225" y="1400"/>
                      </a:lnTo>
                      <a:lnTo>
                        <a:pt x="2166" y="1381"/>
                      </a:lnTo>
                      <a:lnTo>
                        <a:pt x="2110" y="1381"/>
                      </a:lnTo>
                      <a:lnTo>
                        <a:pt x="2033" y="1323"/>
                      </a:lnTo>
                      <a:lnTo>
                        <a:pt x="1955" y="1266"/>
                      </a:lnTo>
                      <a:lnTo>
                        <a:pt x="1802" y="1112"/>
                      </a:lnTo>
                      <a:lnTo>
                        <a:pt x="1764" y="1132"/>
                      </a:lnTo>
                      <a:lnTo>
                        <a:pt x="1726" y="1189"/>
                      </a:lnTo>
                      <a:lnTo>
                        <a:pt x="1687" y="1227"/>
                      </a:lnTo>
                      <a:lnTo>
                        <a:pt x="1553" y="1150"/>
                      </a:lnTo>
                      <a:lnTo>
                        <a:pt x="1553" y="1112"/>
                      </a:lnTo>
                      <a:lnTo>
                        <a:pt x="1438" y="1150"/>
                      </a:lnTo>
                      <a:lnTo>
                        <a:pt x="1400" y="959"/>
                      </a:lnTo>
                      <a:lnTo>
                        <a:pt x="1304" y="538"/>
                      </a:lnTo>
                      <a:lnTo>
                        <a:pt x="1227" y="250"/>
                      </a:lnTo>
                      <a:lnTo>
                        <a:pt x="1189" y="115"/>
                      </a:lnTo>
                      <a:lnTo>
                        <a:pt x="1074" y="58"/>
                      </a:lnTo>
                      <a:lnTo>
                        <a:pt x="1016" y="96"/>
                      </a:lnTo>
                      <a:lnTo>
                        <a:pt x="824" y="58"/>
                      </a:lnTo>
                      <a:lnTo>
                        <a:pt x="766" y="78"/>
                      </a:lnTo>
                      <a:lnTo>
                        <a:pt x="710" y="58"/>
                      </a:lnTo>
                      <a:lnTo>
                        <a:pt x="710" y="39"/>
                      </a:lnTo>
                      <a:lnTo>
                        <a:pt x="536" y="0"/>
                      </a:lnTo>
                      <a:lnTo>
                        <a:pt x="518" y="39"/>
                      </a:lnTo>
                      <a:lnTo>
                        <a:pt x="422" y="39"/>
                      </a:lnTo>
                      <a:lnTo>
                        <a:pt x="345" y="96"/>
                      </a:lnTo>
                      <a:lnTo>
                        <a:pt x="288" y="154"/>
                      </a:lnTo>
                      <a:lnTo>
                        <a:pt x="269" y="212"/>
                      </a:lnTo>
                      <a:lnTo>
                        <a:pt x="230" y="250"/>
                      </a:lnTo>
                      <a:lnTo>
                        <a:pt x="154" y="250"/>
                      </a:lnTo>
                      <a:lnTo>
                        <a:pt x="114" y="307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42" name="Freeform 25"/>
                <p:cNvSpPr>
                  <a:spLocks/>
                </p:cNvSpPr>
                <p:nvPr/>
              </p:nvSpPr>
              <p:spPr bwMode="auto">
                <a:xfrm>
                  <a:off x="341" y="1743"/>
                  <a:ext cx="29" cy="18"/>
                </a:xfrm>
                <a:custGeom>
                  <a:avLst/>
                  <a:gdLst>
                    <a:gd name="T0" fmla="*/ 19 w 109"/>
                    <a:gd name="T1" fmla="*/ 10 h 71"/>
                    <a:gd name="T2" fmla="*/ 19 w 109"/>
                    <a:gd name="T3" fmla="*/ 10 h 71"/>
                    <a:gd name="T4" fmla="*/ 19 w 109"/>
                    <a:gd name="T5" fmla="*/ 10 h 71"/>
                    <a:gd name="T6" fmla="*/ 19 w 109"/>
                    <a:gd name="T7" fmla="*/ 10 h 71"/>
                    <a:gd name="T8" fmla="*/ 19 w 109"/>
                    <a:gd name="T9" fmla="*/ 10 h 71"/>
                    <a:gd name="T10" fmla="*/ 19 w 109"/>
                    <a:gd name="T11" fmla="*/ 10 h 71"/>
                    <a:gd name="T12" fmla="*/ 19 w 109"/>
                    <a:gd name="T13" fmla="*/ 10 h 71"/>
                    <a:gd name="T14" fmla="*/ 19 w 109"/>
                    <a:gd name="T15" fmla="*/ 10 h 71"/>
                    <a:gd name="T16" fmla="*/ 19 w 109"/>
                    <a:gd name="T17" fmla="*/ 10 h 71"/>
                    <a:gd name="T18" fmla="*/ 19 w 109"/>
                    <a:gd name="T19" fmla="*/ 10 h 71"/>
                    <a:gd name="T20" fmla="*/ 19 w 109"/>
                    <a:gd name="T21" fmla="*/ 10 h 71"/>
                    <a:gd name="T22" fmla="*/ 19 w 109"/>
                    <a:gd name="T23" fmla="*/ 10 h 71"/>
                    <a:gd name="T24" fmla="*/ 19 w 109"/>
                    <a:gd name="T25" fmla="*/ 10 h 71"/>
                    <a:gd name="T26" fmla="*/ 19 w 109"/>
                    <a:gd name="T27" fmla="*/ 10 h 71"/>
                    <a:gd name="T28" fmla="*/ 0 w 109"/>
                    <a:gd name="T29" fmla="*/ 10 h 71"/>
                    <a:gd name="T30" fmla="*/ 19 w 109"/>
                    <a:gd name="T31" fmla="*/ 10 h 71"/>
                    <a:gd name="T32" fmla="*/ 19 w 109"/>
                    <a:gd name="T33" fmla="*/ 10 h 71"/>
                    <a:gd name="T34" fmla="*/ 19 w 109"/>
                    <a:gd name="T35" fmla="*/ 10 h 71"/>
                    <a:gd name="T36" fmla="*/ 19 w 109"/>
                    <a:gd name="T37" fmla="*/ 10 h 71"/>
                    <a:gd name="T38" fmla="*/ 19 w 109"/>
                    <a:gd name="T39" fmla="*/ 10 h 71"/>
                    <a:gd name="T40" fmla="*/ 19 w 109"/>
                    <a:gd name="T41" fmla="*/ 10 h 71"/>
                    <a:gd name="T42" fmla="*/ 19 w 109"/>
                    <a:gd name="T43" fmla="*/ 10 h 71"/>
                    <a:gd name="T44" fmla="*/ 19 w 109"/>
                    <a:gd name="T45" fmla="*/ 10 h 71"/>
                    <a:gd name="T46" fmla="*/ 19 w 109"/>
                    <a:gd name="T47" fmla="*/ 10 h 71"/>
                    <a:gd name="T48" fmla="*/ 19 w 109"/>
                    <a:gd name="T49" fmla="*/ 10 h 71"/>
                    <a:gd name="T50" fmla="*/ 19 w 109"/>
                    <a:gd name="T51" fmla="*/ 10 h 71"/>
                    <a:gd name="T52" fmla="*/ 19 w 109"/>
                    <a:gd name="T53" fmla="*/ 10 h 71"/>
                    <a:gd name="T54" fmla="*/ 19 w 109"/>
                    <a:gd name="T55" fmla="*/ 10 h 71"/>
                    <a:gd name="T56" fmla="*/ 19 w 109"/>
                    <a:gd name="T57" fmla="*/ 10 h 71"/>
                    <a:gd name="T58" fmla="*/ 19 w 109"/>
                    <a:gd name="T59" fmla="*/ 10 h 71"/>
                    <a:gd name="T60" fmla="*/ 19 w 109"/>
                    <a:gd name="T61" fmla="*/ 10 h 71"/>
                    <a:gd name="T62" fmla="*/ 19 w 109"/>
                    <a:gd name="T63" fmla="*/ 10 h 71"/>
                    <a:gd name="T64" fmla="*/ 19 w 109"/>
                    <a:gd name="T65" fmla="*/ 10 h 71"/>
                    <a:gd name="T66" fmla="*/ 19 w 109"/>
                    <a:gd name="T67" fmla="*/ 10 h 71"/>
                    <a:gd name="T68" fmla="*/ 19 w 109"/>
                    <a:gd name="T69" fmla="*/ 10 h 71"/>
                    <a:gd name="T70" fmla="*/ 19 w 109"/>
                    <a:gd name="T71" fmla="*/ 10 h 71"/>
                    <a:gd name="T72" fmla="*/ 19 w 109"/>
                    <a:gd name="T73" fmla="*/ 10 h 71"/>
                    <a:gd name="T74" fmla="*/ 19 w 109"/>
                    <a:gd name="T75" fmla="*/ 10 h 71"/>
                    <a:gd name="T76" fmla="*/ 19 w 109"/>
                    <a:gd name="T77" fmla="*/ 0 h 71"/>
                    <a:gd name="T78" fmla="*/ 19 w 109"/>
                    <a:gd name="T79" fmla="*/ 0 h 71"/>
                    <a:gd name="T80" fmla="*/ 19 w 109"/>
                    <a:gd name="T81" fmla="*/ 0 h 71"/>
                    <a:gd name="T82" fmla="*/ 19 w 109"/>
                    <a:gd name="T83" fmla="*/ 10 h 7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9"/>
                    <a:gd name="T127" fmla="*/ 0 h 71"/>
                    <a:gd name="T128" fmla="*/ 109 w 109"/>
                    <a:gd name="T129" fmla="*/ 71 h 7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9" h="71">
                      <a:moveTo>
                        <a:pt x="102" y="1"/>
                      </a:moveTo>
                      <a:lnTo>
                        <a:pt x="102" y="1"/>
                      </a:lnTo>
                      <a:lnTo>
                        <a:pt x="95" y="3"/>
                      </a:lnTo>
                      <a:lnTo>
                        <a:pt x="87" y="3"/>
                      </a:lnTo>
                      <a:lnTo>
                        <a:pt x="79" y="3"/>
                      </a:lnTo>
                      <a:lnTo>
                        <a:pt x="72" y="1"/>
                      </a:lnTo>
                      <a:lnTo>
                        <a:pt x="64" y="1"/>
                      </a:lnTo>
                      <a:lnTo>
                        <a:pt x="56" y="3"/>
                      </a:lnTo>
                      <a:lnTo>
                        <a:pt x="49" y="4"/>
                      </a:lnTo>
                      <a:lnTo>
                        <a:pt x="42" y="7"/>
                      </a:lnTo>
                      <a:lnTo>
                        <a:pt x="37" y="12"/>
                      </a:lnTo>
                      <a:lnTo>
                        <a:pt x="35" y="18"/>
                      </a:lnTo>
                      <a:lnTo>
                        <a:pt x="36" y="23"/>
                      </a:lnTo>
                      <a:lnTo>
                        <a:pt x="37" y="29"/>
                      </a:lnTo>
                      <a:lnTo>
                        <a:pt x="31" y="28"/>
                      </a:lnTo>
                      <a:lnTo>
                        <a:pt x="24" y="29"/>
                      </a:lnTo>
                      <a:lnTo>
                        <a:pt x="19" y="33"/>
                      </a:lnTo>
                      <a:lnTo>
                        <a:pt x="14" y="37"/>
                      </a:lnTo>
                      <a:lnTo>
                        <a:pt x="13" y="41"/>
                      </a:lnTo>
                      <a:lnTo>
                        <a:pt x="13" y="45"/>
                      </a:lnTo>
                      <a:lnTo>
                        <a:pt x="12" y="49"/>
                      </a:lnTo>
                      <a:lnTo>
                        <a:pt x="12" y="53"/>
                      </a:lnTo>
                      <a:lnTo>
                        <a:pt x="9" y="57"/>
                      </a:lnTo>
                      <a:lnTo>
                        <a:pt x="6" y="59"/>
                      </a:lnTo>
                      <a:lnTo>
                        <a:pt x="1" y="61"/>
                      </a:ln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3" y="67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4" y="69"/>
                      </a:lnTo>
                      <a:lnTo>
                        <a:pt x="5" y="69"/>
                      </a:lnTo>
                      <a:lnTo>
                        <a:pt x="6" y="69"/>
                      </a:lnTo>
                      <a:lnTo>
                        <a:pt x="7" y="69"/>
                      </a:lnTo>
                      <a:lnTo>
                        <a:pt x="6" y="69"/>
                      </a:lnTo>
                      <a:lnTo>
                        <a:pt x="5" y="69"/>
                      </a:lnTo>
                      <a:lnTo>
                        <a:pt x="5" y="71"/>
                      </a:lnTo>
                      <a:lnTo>
                        <a:pt x="9" y="71"/>
                      </a:lnTo>
                      <a:lnTo>
                        <a:pt x="14" y="71"/>
                      </a:lnTo>
                      <a:lnTo>
                        <a:pt x="20" y="69"/>
                      </a:lnTo>
                      <a:lnTo>
                        <a:pt x="23" y="67"/>
                      </a:lnTo>
                      <a:lnTo>
                        <a:pt x="28" y="64"/>
                      </a:lnTo>
                      <a:lnTo>
                        <a:pt x="33" y="59"/>
                      </a:lnTo>
                      <a:lnTo>
                        <a:pt x="37" y="57"/>
                      </a:lnTo>
                      <a:lnTo>
                        <a:pt x="43" y="53"/>
                      </a:lnTo>
                      <a:lnTo>
                        <a:pt x="48" y="51"/>
                      </a:lnTo>
                      <a:lnTo>
                        <a:pt x="52" y="48"/>
                      </a:lnTo>
                      <a:lnTo>
                        <a:pt x="58" y="45"/>
                      </a:lnTo>
                      <a:lnTo>
                        <a:pt x="62" y="42"/>
                      </a:lnTo>
                      <a:lnTo>
                        <a:pt x="68" y="38"/>
                      </a:lnTo>
                      <a:lnTo>
                        <a:pt x="73" y="34"/>
                      </a:lnTo>
                      <a:lnTo>
                        <a:pt x="79" y="29"/>
                      </a:lnTo>
                      <a:lnTo>
                        <a:pt x="83" y="24"/>
                      </a:lnTo>
                      <a:lnTo>
                        <a:pt x="87" y="22"/>
                      </a:lnTo>
                      <a:lnTo>
                        <a:pt x="92" y="21"/>
                      </a:lnTo>
                      <a:lnTo>
                        <a:pt x="97" y="19"/>
                      </a:lnTo>
                      <a:lnTo>
                        <a:pt x="101" y="18"/>
                      </a:lnTo>
                      <a:lnTo>
                        <a:pt x="104" y="15"/>
                      </a:lnTo>
                      <a:lnTo>
                        <a:pt x="107" y="12"/>
                      </a:lnTo>
                      <a:lnTo>
                        <a:pt x="109" y="8"/>
                      </a:lnTo>
                      <a:lnTo>
                        <a:pt x="107" y="5"/>
                      </a:lnTo>
                      <a:lnTo>
                        <a:pt x="106" y="4"/>
                      </a:lnTo>
                      <a:lnTo>
                        <a:pt x="105" y="3"/>
                      </a:lnTo>
                      <a:lnTo>
                        <a:pt x="103" y="0"/>
                      </a:lnTo>
                      <a:lnTo>
                        <a:pt x="101" y="0"/>
                      </a:lnTo>
                      <a:lnTo>
                        <a:pt x="101" y="1"/>
                      </a:lnTo>
                      <a:lnTo>
                        <a:pt x="102" y="1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6" name="Group 304"/>
                <p:cNvGrpSpPr>
                  <a:grpSpLocks/>
                </p:cNvGrpSpPr>
                <p:nvPr/>
              </p:nvGrpSpPr>
              <p:grpSpPr bwMode="auto">
                <a:xfrm>
                  <a:off x="138" y="1740"/>
                  <a:ext cx="201" cy="60"/>
                  <a:chOff x="138" y="1740"/>
                  <a:chExt cx="201" cy="60"/>
                </a:xfrm>
              </p:grpSpPr>
              <p:sp>
                <p:nvSpPr>
                  <p:cNvPr id="23644" name="Freeform 26"/>
                  <p:cNvSpPr>
                    <a:spLocks/>
                  </p:cNvSpPr>
                  <p:nvPr/>
                </p:nvSpPr>
                <p:spPr bwMode="auto">
                  <a:xfrm>
                    <a:off x="315" y="1753"/>
                    <a:ext cx="24" cy="20"/>
                  </a:xfrm>
                  <a:custGeom>
                    <a:avLst/>
                    <a:gdLst>
                      <a:gd name="T0" fmla="*/ 9 w 95"/>
                      <a:gd name="T1" fmla="*/ 35 h 72"/>
                      <a:gd name="T2" fmla="*/ 9 w 95"/>
                      <a:gd name="T3" fmla="*/ 35 h 72"/>
                      <a:gd name="T4" fmla="*/ 9 w 95"/>
                      <a:gd name="T5" fmla="*/ 35 h 72"/>
                      <a:gd name="T6" fmla="*/ 9 w 95"/>
                      <a:gd name="T7" fmla="*/ 35 h 72"/>
                      <a:gd name="T8" fmla="*/ 9 w 95"/>
                      <a:gd name="T9" fmla="*/ 35 h 72"/>
                      <a:gd name="T10" fmla="*/ 9 w 95"/>
                      <a:gd name="T11" fmla="*/ 0 h 72"/>
                      <a:gd name="T12" fmla="*/ 9 w 95"/>
                      <a:gd name="T13" fmla="*/ 0 h 72"/>
                      <a:gd name="T14" fmla="*/ 9 w 95"/>
                      <a:gd name="T15" fmla="*/ 35 h 72"/>
                      <a:gd name="T16" fmla="*/ 9 w 95"/>
                      <a:gd name="T17" fmla="*/ 35 h 72"/>
                      <a:gd name="T18" fmla="*/ 9 w 95"/>
                      <a:gd name="T19" fmla="*/ 35 h 72"/>
                      <a:gd name="T20" fmla="*/ 9 w 95"/>
                      <a:gd name="T21" fmla="*/ 35 h 72"/>
                      <a:gd name="T22" fmla="*/ 9 w 95"/>
                      <a:gd name="T23" fmla="*/ 35 h 72"/>
                      <a:gd name="T24" fmla="*/ 9 w 95"/>
                      <a:gd name="T25" fmla="*/ 35 h 72"/>
                      <a:gd name="T26" fmla="*/ 9 w 95"/>
                      <a:gd name="T27" fmla="*/ 35 h 72"/>
                      <a:gd name="T28" fmla="*/ 9 w 95"/>
                      <a:gd name="T29" fmla="*/ 35 h 72"/>
                      <a:gd name="T30" fmla="*/ 9 w 95"/>
                      <a:gd name="T31" fmla="*/ 35 h 72"/>
                      <a:gd name="T32" fmla="*/ 9 w 95"/>
                      <a:gd name="T33" fmla="*/ 35 h 72"/>
                      <a:gd name="T34" fmla="*/ 9 w 95"/>
                      <a:gd name="T35" fmla="*/ 35 h 72"/>
                      <a:gd name="T36" fmla="*/ 9 w 95"/>
                      <a:gd name="T37" fmla="*/ 35 h 72"/>
                      <a:gd name="T38" fmla="*/ 9 w 95"/>
                      <a:gd name="T39" fmla="*/ 35 h 72"/>
                      <a:gd name="T40" fmla="*/ 9 w 95"/>
                      <a:gd name="T41" fmla="*/ 35 h 72"/>
                      <a:gd name="T42" fmla="*/ 9 w 95"/>
                      <a:gd name="T43" fmla="*/ 35 h 72"/>
                      <a:gd name="T44" fmla="*/ 9 w 95"/>
                      <a:gd name="T45" fmla="*/ 35 h 72"/>
                      <a:gd name="T46" fmla="*/ 9 w 95"/>
                      <a:gd name="T47" fmla="*/ 35 h 72"/>
                      <a:gd name="T48" fmla="*/ 9 w 95"/>
                      <a:gd name="T49" fmla="*/ 35 h 72"/>
                      <a:gd name="T50" fmla="*/ 9 w 95"/>
                      <a:gd name="T51" fmla="*/ 35 h 72"/>
                      <a:gd name="T52" fmla="*/ 9 w 95"/>
                      <a:gd name="T53" fmla="*/ 35 h 72"/>
                      <a:gd name="T54" fmla="*/ 9 w 95"/>
                      <a:gd name="T55" fmla="*/ 35 h 72"/>
                      <a:gd name="T56" fmla="*/ 9 w 95"/>
                      <a:gd name="T57" fmla="*/ 35 h 72"/>
                      <a:gd name="T58" fmla="*/ 9 w 95"/>
                      <a:gd name="T59" fmla="*/ 35 h 72"/>
                      <a:gd name="T60" fmla="*/ 9 w 95"/>
                      <a:gd name="T61" fmla="*/ 35 h 72"/>
                      <a:gd name="T62" fmla="*/ 0 w 95"/>
                      <a:gd name="T63" fmla="*/ 35 h 72"/>
                      <a:gd name="T64" fmla="*/ 0 w 95"/>
                      <a:gd name="T65" fmla="*/ 35 h 72"/>
                      <a:gd name="T66" fmla="*/ 9 w 95"/>
                      <a:gd name="T67" fmla="*/ 35 h 72"/>
                      <a:gd name="T68" fmla="*/ 9 w 95"/>
                      <a:gd name="T69" fmla="*/ 35 h 72"/>
                      <a:gd name="T70" fmla="*/ 9 w 95"/>
                      <a:gd name="T71" fmla="*/ 35 h 72"/>
                      <a:gd name="T72" fmla="*/ 9 w 95"/>
                      <a:gd name="T73" fmla="*/ 35 h 72"/>
                      <a:gd name="T74" fmla="*/ 9 w 95"/>
                      <a:gd name="T75" fmla="*/ 35 h 72"/>
                      <a:gd name="T76" fmla="*/ 9 w 95"/>
                      <a:gd name="T77" fmla="*/ 35 h 72"/>
                      <a:gd name="T78" fmla="*/ 9 w 95"/>
                      <a:gd name="T79" fmla="*/ 35 h 72"/>
                      <a:gd name="T80" fmla="*/ 9 w 95"/>
                      <a:gd name="T81" fmla="*/ 35 h 72"/>
                      <a:gd name="T82" fmla="*/ 9 w 95"/>
                      <a:gd name="T83" fmla="*/ 35 h 72"/>
                      <a:gd name="T84" fmla="*/ 9 w 95"/>
                      <a:gd name="T85" fmla="*/ 35 h 72"/>
                      <a:gd name="T86" fmla="*/ 9 w 95"/>
                      <a:gd name="T87" fmla="*/ 35 h 72"/>
                      <a:gd name="T88" fmla="*/ 9 w 95"/>
                      <a:gd name="T89" fmla="*/ 35 h 72"/>
                      <a:gd name="T90" fmla="*/ 9 w 95"/>
                      <a:gd name="T91" fmla="*/ 35 h 72"/>
                      <a:gd name="T92" fmla="*/ 9 w 95"/>
                      <a:gd name="T93" fmla="*/ 35 h 72"/>
                      <a:gd name="T94" fmla="*/ 9 w 95"/>
                      <a:gd name="T95" fmla="*/ 35 h 72"/>
                      <a:gd name="T96" fmla="*/ 9 w 95"/>
                      <a:gd name="T97" fmla="*/ 35 h 72"/>
                      <a:gd name="T98" fmla="*/ 9 w 95"/>
                      <a:gd name="T99" fmla="*/ 35 h 72"/>
                      <a:gd name="T100" fmla="*/ 9 w 95"/>
                      <a:gd name="T101" fmla="*/ 35 h 72"/>
                      <a:gd name="T102" fmla="*/ 9 w 95"/>
                      <a:gd name="T103" fmla="*/ 35 h 72"/>
                      <a:gd name="T104" fmla="*/ 9 w 95"/>
                      <a:gd name="T105" fmla="*/ 35 h 7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5"/>
                      <a:gd name="T160" fmla="*/ 0 h 72"/>
                      <a:gd name="T161" fmla="*/ 95 w 95"/>
                      <a:gd name="T162" fmla="*/ 72 h 7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5" h="72">
                        <a:moveTo>
                          <a:pt x="87" y="25"/>
                        </a:moveTo>
                        <a:lnTo>
                          <a:pt x="90" y="19"/>
                        </a:lnTo>
                        <a:lnTo>
                          <a:pt x="95" y="11"/>
                        </a:lnTo>
                        <a:lnTo>
                          <a:pt x="95" y="5"/>
                        </a:lnTo>
                        <a:lnTo>
                          <a:pt x="91" y="1"/>
                        </a:lnTo>
                        <a:lnTo>
                          <a:pt x="85" y="0"/>
                        </a:lnTo>
                        <a:lnTo>
                          <a:pt x="80" y="0"/>
                        </a:lnTo>
                        <a:lnTo>
                          <a:pt x="74" y="1"/>
                        </a:lnTo>
                        <a:lnTo>
                          <a:pt x="68" y="4"/>
                        </a:lnTo>
                        <a:lnTo>
                          <a:pt x="64" y="9"/>
                        </a:lnTo>
                        <a:lnTo>
                          <a:pt x="58" y="13"/>
                        </a:lnTo>
                        <a:lnTo>
                          <a:pt x="54" y="18"/>
                        </a:lnTo>
                        <a:lnTo>
                          <a:pt x="50" y="23"/>
                        </a:lnTo>
                        <a:lnTo>
                          <a:pt x="49" y="25"/>
                        </a:lnTo>
                        <a:lnTo>
                          <a:pt x="49" y="28"/>
                        </a:lnTo>
                        <a:lnTo>
                          <a:pt x="47" y="33"/>
                        </a:lnTo>
                        <a:lnTo>
                          <a:pt x="46" y="36"/>
                        </a:lnTo>
                        <a:lnTo>
                          <a:pt x="45" y="39"/>
                        </a:lnTo>
                        <a:lnTo>
                          <a:pt x="43" y="41"/>
                        </a:lnTo>
                        <a:lnTo>
                          <a:pt x="41" y="43"/>
                        </a:lnTo>
                        <a:lnTo>
                          <a:pt x="37" y="46"/>
                        </a:lnTo>
                        <a:lnTo>
                          <a:pt x="35" y="47"/>
                        </a:lnTo>
                        <a:lnTo>
                          <a:pt x="31" y="47"/>
                        </a:lnTo>
                        <a:lnTo>
                          <a:pt x="28" y="48"/>
                        </a:lnTo>
                        <a:lnTo>
                          <a:pt x="23" y="49"/>
                        </a:lnTo>
                        <a:lnTo>
                          <a:pt x="19" y="51"/>
                        </a:lnTo>
                        <a:lnTo>
                          <a:pt x="15" y="54"/>
                        </a:lnTo>
                        <a:lnTo>
                          <a:pt x="12" y="57"/>
                        </a:lnTo>
                        <a:lnTo>
                          <a:pt x="8" y="61"/>
                        </a:lnTo>
                        <a:lnTo>
                          <a:pt x="5" y="63"/>
                        </a:lnTo>
                        <a:lnTo>
                          <a:pt x="3" y="65"/>
                        </a:lnTo>
                        <a:lnTo>
                          <a:pt x="0" y="68"/>
                        </a:lnTo>
                        <a:lnTo>
                          <a:pt x="0" y="70"/>
                        </a:lnTo>
                        <a:lnTo>
                          <a:pt x="4" y="72"/>
                        </a:lnTo>
                        <a:lnTo>
                          <a:pt x="8" y="72"/>
                        </a:lnTo>
                        <a:lnTo>
                          <a:pt x="13" y="71"/>
                        </a:lnTo>
                        <a:lnTo>
                          <a:pt x="16" y="70"/>
                        </a:lnTo>
                        <a:lnTo>
                          <a:pt x="22" y="66"/>
                        </a:lnTo>
                        <a:lnTo>
                          <a:pt x="27" y="62"/>
                        </a:lnTo>
                        <a:lnTo>
                          <a:pt x="31" y="57"/>
                        </a:lnTo>
                        <a:lnTo>
                          <a:pt x="36" y="54"/>
                        </a:lnTo>
                        <a:lnTo>
                          <a:pt x="44" y="50"/>
                        </a:lnTo>
                        <a:lnTo>
                          <a:pt x="52" y="48"/>
                        </a:lnTo>
                        <a:lnTo>
                          <a:pt x="60" y="45"/>
                        </a:lnTo>
                        <a:lnTo>
                          <a:pt x="67" y="40"/>
                        </a:lnTo>
                        <a:lnTo>
                          <a:pt x="73" y="36"/>
                        </a:lnTo>
                        <a:lnTo>
                          <a:pt x="79" y="32"/>
                        </a:lnTo>
                        <a:lnTo>
                          <a:pt x="83" y="28"/>
                        </a:lnTo>
                        <a:lnTo>
                          <a:pt x="89" y="25"/>
                        </a:lnTo>
                        <a:lnTo>
                          <a:pt x="88" y="25"/>
                        </a:lnTo>
                        <a:lnTo>
                          <a:pt x="87" y="25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45" name="Freeform 27"/>
                  <p:cNvSpPr>
                    <a:spLocks/>
                  </p:cNvSpPr>
                  <p:nvPr/>
                </p:nvSpPr>
                <p:spPr bwMode="auto">
                  <a:xfrm>
                    <a:off x="315" y="1753"/>
                    <a:ext cx="24" cy="20"/>
                  </a:xfrm>
                  <a:custGeom>
                    <a:avLst/>
                    <a:gdLst>
                      <a:gd name="T0" fmla="*/ 9 w 95"/>
                      <a:gd name="T1" fmla="*/ 35 h 72"/>
                      <a:gd name="T2" fmla="*/ 9 w 95"/>
                      <a:gd name="T3" fmla="*/ 35 h 72"/>
                      <a:gd name="T4" fmla="*/ 9 w 95"/>
                      <a:gd name="T5" fmla="*/ 35 h 72"/>
                      <a:gd name="T6" fmla="*/ 9 w 95"/>
                      <a:gd name="T7" fmla="*/ 0 h 72"/>
                      <a:gd name="T8" fmla="*/ 9 w 95"/>
                      <a:gd name="T9" fmla="*/ 35 h 72"/>
                      <a:gd name="T10" fmla="*/ 9 w 95"/>
                      <a:gd name="T11" fmla="*/ 35 h 72"/>
                      <a:gd name="T12" fmla="*/ 9 w 95"/>
                      <a:gd name="T13" fmla="*/ 35 h 72"/>
                      <a:gd name="T14" fmla="*/ 9 w 95"/>
                      <a:gd name="T15" fmla="*/ 35 h 72"/>
                      <a:gd name="T16" fmla="*/ 9 w 95"/>
                      <a:gd name="T17" fmla="*/ 35 h 72"/>
                      <a:gd name="T18" fmla="*/ 9 w 95"/>
                      <a:gd name="T19" fmla="*/ 35 h 72"/>
                      <a:gd name="T20" fmla="*/ 9 w 95"/>
                      <a:gd name="T21" fmla="*/ 35 h 72"/>
                      <a:gd name="T22" fmla="*/ 9 w 95"/>
                      <a:gd name="T23" fmla="*/ 35 h 72"/>
                      <a:gd name="T24" fmla="*/ 9 w 95"/>
                      <a:gd name="T25" fmla="*/ 35 h 72"/>
                      <a:gd name="T26" fmla="*/ 9 w 95"/>
                      <a:gd name="T27" fmla="*/ 35 h 72"/>
                      <a:gd name="T28" fmla="*/ 9 w 95"/>
                      <a:gd name="T29" fmla="*/ 35 h 72"/>
                      <a:gd name="T30" fmla="*/ 9 w 95"/>
                      <a:gd name="T31" fmla="*/ 35 h 72"/>
                      <a:gd name="T32" fmla="*/ 9 w 95"/>
                      <a:gd name="T33" fmla="*/ 35 h 72"/>
                      <a:gd name="T34" fmla="*/ 9 w 95"/>
                      <a:gd name="T35" fmla="*/ 35 h 72"/>
                      <a:gd name="T36" fmla="*/ 9 w 95"/>
                      <a:gd name="T37" fmla="*/ 35 h 72"/>
                      <a:gd name="T38" fmla="*/ 0 w 95"/>
                      <a:gd name="T39" fmla="*/ 35 h 72"/>
                      <a:gd name="T40" fmla="*/ 9 w 95"/>
                      <a:gd name="T41" fmla="*/ 35 h 72"/>
                      <a:gd name="T42" fmla="*/ 9 w 95"/>
                      <a:gd name="T43" fmla="*/ 35 h 72"/>
                      <a:gd name="T44" fmla="*/ 9 w 95"/>
                      <a:gd name="T45" fmla="*/ 35 h 72"/>
                      <a:gd name="T46" fmla="*/ 9 w 95"/>
                      <a:gd name="T47" fmla="*/ 35 h 72"/>
                      <a:gd name="T48" fmla="*/ 9 w 95"/>
                      <a:gd name="T49" fmla="*/ 35 h 72"/>
                      <a:gd name="T50" fmla="*/ 9 w 95"/>
                      <a:gd name="T51" fmla="*/ 35 h 72"/>
                      <a:gd name="T52" fmla="*/ 9 w 95"/>
                      <a:gd name="T53" fmla="*/ 35 h 72"/>
                      <a:gd name="T54" fmla="*/ 9 w 95"/>
                      <a:gd name="T55" fmla="*/ 35 h 72"/>
                      <a:gd name="T56" fmla="*/ 9 w 95"/>
                      <a:gd name="T57" fmla="*/ 35 h 72"/>
                      <a:gd name="T58" fmla="*/ 9 w 95"/>
                      <a:gd name="T59" fmla="*/ 35 h 72"/>
                      <a:gd name="T60" fmla="*/ 9 w 95"/>
                      <a:gd name="T61" fmla="*/ 35 h 72"/>
                      <a:gd name="T62" fmla="*/ 9 w 95"/>
                      <a:gd name="T63" fmla="*/ 35 h 7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95"/>
                      <a:gd name="T97" fmla="*/ 0 h 72"/>
                      <a:gd name="T98" fmla="*/ 95 w 95"/>
                      <a:gd name="T99" fmla="*/ 72 h 72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95" h="72">
                        <a:moveTo>
                          <a:pt x="87" y="25"/>
                        </a:moveTo>
                        <a:lnTo>
                          <a:pt x="87" y="25"/>
                        </a:lnTo>
                        <a:lnTo>
                          <a:pt x="90" y="19"/>
                        </a:lnTo>
                        <a:lnTo>
                          <a:pt x="95" y="11"/>
                        </a:lnTo>
                        <a:lnTo>
                          <a:pt x="95" y="5"/>
                        </a:lnTo>
                        <a:lnTo>
                          <a:pt x="91" y="1"/>
                        </a:lnTo>
                        <a:lnTo>
                          <a:pt x="85" y="0"/>
                        </a:lnTo>
                        <a:lnTo>
                          <a:pt x="80" y="0"/>
                        </a:lnTo>
                        <a:lnTo>
                          <a:pt x="74" y="1"/>
                        </a:lnTo>
                        <a:lnTo>
                          <a:pt x="68" y="4"/>
                        </a:lnTo>
                        <a:lnTo>
                          <a:pt x="64" y="9"/>
                        </a:lnTo>
                        <a:lnTo>
                          <a:pt x="58" y="13"/>
                        </a:lnTo>
                        <a:lnTo>
                          <a:pt x="54" y="18"/>
                        </a:lnTo>
                        <a:lnTo>
                          <a:pt x="50" y="23"/>
                        </a:lnTo>
                        <a:lnTo>
                          <a:pt x="49" y="25"/>
                        </a:lnTo>
                        <a:lnTo>
                          <a:pt x="49" y="28"/>
                        </a:lnTo>
                        <a:lnTo>
                          <a:pt x="47" y="33"/>
                        </a:lnTo>
                        <a:lnTo>
                          <a:pt x="46" y="36"/>
                        </a:lnTo>
                        <a:lnTo>
                          <a:pt x="45" y="39"/>
                        </a:lnTo>
                        <a:lnTo>
                          <a:pt x="43" y="41"/>
                        </a:lnTo>
                        <a:lnTo>
                          <a:pt x="41" y="43"/>
                        </a:lnTo>
                        <a:lnTo>
                          <a:pt x="37" y="46"/>
                        </a:lnTo>
                        <a:lnTo>
                          <a:pt x="35" y="47"/>
                        </a:lnTo>
                        <a:lnTo>
                          <a:pt x="31" y="47"/>
                        </a:lnTo>
                        <a:lnTo>
                          <a:pt x="28" y="48"/>
                        </a:lnTo>
                        <a:lnTo>
                          <a:pt x="23" y="49"/>
                        </a:lnTo>
                        <a:lnTo>
                          <a:pt x="19" y="51"/>
                        </a:lnTo>
                        <a:lnTo>
                          <a:pt x="15" y="54"/>
                        </a:lnTo>
                        <a:lnTo>
                          <a:pt x="12" y="57"/>
                        </a:lnTo>
                        <a:lnTo>
                          <a:pt x="8" y="61"/>
                        </a:lnTo>
                        <a:lnTo>
                          <a:pt x="5" y="63"/>
                        </a:lnTo>
                        <a:lnTo>
                          <a:pt x="3" y="65"/>
                        </a:lnTo>
                        <a:lnTo>
                          <a:pt x="0" y="68"/>
                        </a:lnTo>
                        <a:lnTo>
                          <a:pt x="0" y="70"/>
                        </a:lnTo>
                        <a:lnTo>
                          <a:pt x="4" y="72"/>
                        </a:lnTo>
                        <a:lnTo>
                          <a:pt x="8" y="72"/>
                        </a:lnTo>
                        <a:lnTo>
                          <a:pt x="13" y="71"/>
                        </a:lnTo>
                        <a:lnTo>
                          <a:pt x="16" y="70"/>
                        </a:lnTo>
                        <a:lnTo>
                          <a:pt x="22" y="66"/>
                        </a:lnTo>
                        <a:lnTo>
                          <a:pt x="27" y="62"/>
                        </a:lnTo>
                        <a:lnTo>
                          <a:pt x="31" y="57"/>
                        </a:lnTo>
                        <a:lnTo>
                          <a:pt x="36" y="54"/>
                        </a:lnTo>
                        <a:lnTo>
                          <a:pt x="44" y="50"/>
                        </a:lnTo>
                        <a:lnTo>
                          <a:pt x="52" y="48"/>
                        </a:lnTo>
                        <a:lnTo>
                          <a:pt x="60" y="45"/>
                        </a:lnTo>
                        <a:lnTo>
                          <a:pt x="67" y="40"/>
                        </a:lnTo>
                        <a:lnTo>
                          <a:pt x="73" y="36"/>
                        </a:lnTo>
                        <a:lnTo>
                          <a:pt x="79" y="32"/>
                        </a:lnTo>
                        <a:lnTo>
                          <a:pt x="83" y="28"/>
                        </a:lnTo>
                        <a:lnTo>
                          <a:pt x="89" y="25"/>
                        </a:lnTo>
                        <a:lnTo>
                          <a:pt x="88" y="25"/>
                        </a:lnTo>
                        <a:lnTo>
                          <a:pt x="87" y="25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46" name="Freeform 28"/>
                  <p:cNvSpPr>
                    <a:spLocks/>
                  </p:cNvSpPr>
                  <p:nvPr/>
                </p:nvSpPr>
                <p:spPr bwMode="auto">
                  <a:xfrm>
                    <a:off x="304" y="1776"/>
                    <a:ext cx="6" cy="2"/>
                  </a:xfrm>
                  <a:custGeom>
                    <a:avLst/>
                    <a:gdLst>
                      <a:gd name="T0" fmla="*/ 8 w 24"/>
                      <a:gd name="T1" fmla="*/ 0 h 11"/>
                      <a:gd name="T2" fmla="*/ 8 w 24"/>
                      <a:gd name="T3" fmla="*/ 0 h 11"/>
                      <a:gd name="T4" fmla="*/ 8 w 24"/>
                      <a:gd name="T5" fmla="*/ 0 h 11"/>
                      <a:gd name="T6" fmla="*/ 8 w 24"/>
                      <a:gd name="T7" fmla="*/ 0 h 11"/>
                      <a:gd name="T8" fmla="*/ 0 w 24"/>
                      <a:gd name="T9" fmla="*/ 0 h 11"/>
                      <a:gd name="T10" fmla="*/ 8 w 24"/>
                      <a:gd name="T11" fmla="*/ 0 h 11"/>
                      <a:gd name="T12" fmla="*/ 8 w 24"/>
                      <a:gd name="T13" fmla="*/ 0 h 11"/>
                      <a:gd name="T14" fmla="*/ 8 w 24"/>
                      <a:gd name="T15" fmla="*/ 0 h 11"/>
                      <a:gd name="T16" fmla="*/ 8 w 24"/>
                      <a:gd name="T17" fmla="*/ 0 h 11"/>
                      <a:gd name="T18" fmla="*/ 8 w 24"/>
                      <a:gd name="T19" fmla="*/ 0 h 11"/>
                      <a:gd name="T20" fmla="*/ 8 w 24"/>
                      <a:gd name="T21" fmla="*/ 0 h 11"/>
                      <a:gd name="T22" fmla="*/ 8 w 24"/>
                      <a:gd name="T23" fmla="*/ 0 h 11"/>
                      <a:gd name="T24" fmla="*/ 8 w 24"/>
                      <a:gd name="T25" fmla="*/ 0 h 11"/>
                      <a:gd name="T26" fmla="*/ 8 w 24"/>
                      <a:gd name="T27" fmla="*/ 0 h 11"/>
                      <a:gd name="T28" fmla="*/ 8 w 24"/>
                      <a:gd name="T29" fmla="*/ 0 h 11"/>
                      <a:gd name="T30" fmla="*/ 8 w 24"/>
                      <a:gd name="T31" fmla="*/ 0 h 11"/>
                      <a:gd name="T32" fmla="*/ 8 w 24"/>
                      <a:gd name="T33" fmla="*/ 0 h 1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4"/>
                      <a:gd name="T52" fmla="*/ 0 h 11"/>
                      <a:gd name="T53" fmla="*/ 24 w 24"/>
                      <a:gd name="T54" fmla="*/ 11 h 1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4" h="11">
                        <a:moveTo>
                          <a:pt x="18" y="3"/>
                        </a:moveTo>
                        <a:lnTo>
                          <a:pt x="12" y="4"/>
                        </a:lnTo>
                        <a:lnTo>
                          <a:pt x="6" y="4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6" y="11"/>
                        </a:lnTo>
                        <a:lnTo>
                          <a:pt x="13" y="11"/>
                        </a:lnTo>
                        <a:lnTo>
                          <a:pt x="19" y="8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0" y="1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47" name="Freeform 29"/>
                  <p:cNvSpPr>
                    <a:spLocks/>
                  </p:cNvSpPr>
                  <p:nvPr/>
                </p:nvSpPr>
                <p:spPr bwMode="auto">
                  <a:xfrm>
                    <a:off x="304" y="1776"/>
                    <a:ext cx="6" cy="2"/>
                  </a:xfrm>
                  <a:custGeom>
                    <a:avLst/>
                    <a:gdLst>
                      <a:gd name="T0" fmla="*/ 8 w 24"/>
                      <a:gd name="T1" fmla="*/ 0 h 11"/>
                      <a:gd name="T2" fmla="*/ 8 w 24"/>
                      <a:gd name="T3" fmla="*/ 0 h 11"/>
                      <a:gd name="T4" fmla="*/ 8 w 24"/>
                      <a:gd name="T5" fmla="*/ 0 h 11"/>
                      <a:gd name="T6" fmla="*/ 8 w 24"/>
                      <a:gd name="T7" fmla="*/ 0 h 11"/>
                      <a:gd name="T8" fmla="*/ 8 w 24"/>
                      <a:gd name="T9" fmla="*/ 0 h 11"/>
                      <a:gd name="T10" fmla="*/ 0 w 24"/>
                      <a:gd name="T11" fmla="*/ 0 h 11"/>
                      <a:gd name="T12" fmla="*/ 0 w 24"/>
                      <a:gd name="T13" fmla="*/ 0 h 11"/>
                      <a:gd name="T14" fmla="*/ 8 w 24"/>
                      <a:gd name="T15" fmla="*/ 0 h 11"/>
                      <a:gd name="T16" fmla="*/ 8 w 24"/>
                      <a:gd name="T17" fmla="*/ 0 h 11"/>
                      <a:gd name="T18" fmla="*/ 8 w 24"/>
                      <a:gd name="T19" fmla="*/ 0 h 11"/>
                      <a:gd name="T20" fmla="*/ 8 w 24"/>
                      <a:gd name="T21" fmla="*/ 0 h 11"/>
                      <a:gd name="T22" fmla="*/ 8 w 24"/>
                      <a:gd name="T23" fmla="*/ 0 h 11"/>
                      <a:gd name="T24" fmla="*/ 8 w 24"/>
                      <a:gd name="T25" fmla="*/ 0 h 11"/>
                      <a:gd name="T26" fmla="*/ 8 w 24"/>
                      <a:gd name="T27" fmla="*/ 0 h 11"/>
                      <a:gd name="T28" fmla="*/ 8 w 24"/>
                      <a:gd name="T29" fmla="*/ 0 h 11"/>
                      <a:gd name="T30" fmla="*/ 8 w 24"/>
                      <a:gd name="T31" fmla="*/ 0 h 11"/>
                      <a:gd name="T32" fmla="*/ 8 w 24"/>
                      <a:gd name="T33" fmla="*/ 0 h 11"/>
                      <a:gd name="T34" fmla="*/ 8 w 24"/>
                      <a:gd name="T35" fmla="*/ 0 h 11"/>
                      <a:gd name="T36" fmla="*/ 8 w 24"/>
                      <a:gd name="T37" fmla="*/ 0 h 11"/>
                      <a:gd name="T38" fmla="*/ 8 w 24"/>
                      <a:gd name="T39" fmla="*/ 0 h 11"/>
                      <a:gd name="T40" fmla="*/ 8 w 24"/>
                      <a:gd name="T41" fmla="*/ 0 h 1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11"/>
                      <a:gd name="T65" fmla="*/ 24 w 24"/>
                      <a:gd name="T66" fmla="*/ 11 h 1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11">
                        <a:moveTo>
                          <a:pt x="18" y="3"/>
                        </a:moveTo>
                        <a:lnTo>
                          <a:pt x="18" y="3"/>
                        </a:lnTo>
                        <a:lnTo>
                          <a:pt x="12" y="4"/>
                        </a:lnTo>
                        <a:lnTo>
                          <a:pt x="6" y="4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6" y="11"/>
                        </a:lnTo>
                        <a:lnTo>
                          <a:pt x="13" y="11"/>
                        </a:lnTo>
                        <a:lnTo>
                          <a:pt x="19" y="8"/>
                        </a:lnTo>
                        <a:lnTo>
                          <a:pt x="24" y="4"/>
                        </a:lnTo>
                        <a:lnTo>
                          <a:pt x="24" y="3"/>
                        </a:lnTo>
                        <a:lnTo>
                          <a:pt x="23" y="1"/>
                        </a:lnTo>
                        <a:lnTo>
                          <a:pt x="20" y="1"/>
                        </a:lnTo>
                        <a:lnTo>
                          <a:pt x="20" y="0"/>
                        </a:lnTo>
                        <a:lnTo>
                          <a:pt x="19" y="1"/>
                        </a:lnTo>
                        <a:lnTo>
                          <a:pt x="18" y="3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48" name="Freeform 30"/>
                  <p:cNvSpPr>
                    <a:spLocks/>
                  </p:cNvSpPr>
                  <p:nvPr/>
                </p:nvSpPr>
                <p:spPr bwMode="auto">
                  <a:xfrm>
                    <a:off x="298" y="1780"/>
                    <a:ext cx="2" cy="3"/>
                  </a:xfrm>
                  <a:custGeom>
                    <a:avLst/>
                    <a:gdLst>
                      <a:gd name="T0" fmla="*/ 0 w 13"/>
                      <a:gd name="T1" fmla="*/ 449 h 9"/>
                      <a:gd name="T2" fmla="*/ 0 w 13"/>
                      <a:gd name="T3" fmla="*/ 0 h 9"/>
                      <a:gd name="T4" fmla="*/ 0 w 13"/>
                      <a:gd name="T5" fmla="*/ 0 h 9"/>
                      <a:gd name="T6" fmla="*/ 0 w 13"/>
                      <a:gd name="T7" fmla="*/ 449 h 9"/>
                      <a:gd name="T8" fmla="*/ 0 w 13"/>
                      <a:gd name="T9" fmla="*/ 449 h 9"/>
                      <a:gd name="T10" fmla="*/ 0 w 13"/>
                      <a:gd name="T11" fmla="*/ 449 h 9"/>
                      <a:gd name="T12" fmla="*/ 0 w 13"/>
                      <a:gd name="T13" fmla="*/ 449 h 9"/>
                      <a:gd name="T14" fmla="*/ 0 w 13"/>
                      <a:gd name="T15" fmla="*/ 449 h 9"/>
                      <a:gd name="T16" fmla="*/ 0 w 13"/>
                      <a:gd name="T17" fmla="*/ 449 h 9"/>
                      <a:gd name="T18" fmla="*/ 0 w 13"/>
                      <a:gd name="T19" fmla="*/ 449 h 9"/>
                      <a:gd name="T20" fmla="*/ 0 w 13"/>
                      <a:gd name="T21" fmla="*/ 449 h 9"/>
                      <a:gd name="T22" fmla="*/ 0 w 13"/>
                      <a:gd name="T23" fmla="*/ 449 h 9"/>
                      <a:gd name="T24" fmla="*/ 0 w 13"/>
                      <a:gd name="T25" fmla="*/ 449 h 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"/>
                      <a:gd name="T40" fmla="*/ 0 h 9"/>
                      <a:gd name="T41" fmla="*/ 13 w 13"/>
                      <a:gd name="T42" fmla="*/ 9 h 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" h="9">
                        <a:moveTo>
                          <a:pt x="12" y="1"/>
                        </a:move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2" y="9"/>
                        </a:lnTo>
                        <a:lnTo>
                          <a:pt x="6" y="8"/>
                        </a:lnTo>
                        <a:lnTo>
                          <a:pt x="11" y="7"/>
                        </a:lnTo>
                        <a:lnTo>
                          <a:pt x="13" y="4"/>
                        </a:lnTo>
                        <a:lnTo>
                          <a:pt x="12" y="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49" name="Freeform 31"/>
                  <p:cNvSpPr>
                    <a:spLocks/>
                  </p:cNvSpPr>
                  <p:nvPr/>
                </p:nvSpPr>
                <p:spPr bwMode="auto">
                  <a:xfrm>
                    <a:off x="298" y="1780"/>
                    <a:ext cx="2" cy="3"/>
                  </a:xfrm>
                  <a:custGeom>
                    <a:avLst/>
                    <a:gdLst>
                      <a:gd name="T0" fmla="*/ 0 w 13"/>
                      <a:gd name="T1" fmla="*/ 449 h 9"/>
                      <a:gd name="T2" fmla="*/ 0 w 13"/>
                      <a:gd name="T3" fmla="*/ 449 h 9"/>
                      <a:gd name="T4" fmla="*/ 0 w 13"/>
                      <a:gd name="T5" fmla="*/ 0 h 9"/>
                      <a:gd name="T6" fmla="*/ 0 w 13"/>
                      <a:gd name="T7" fmla="*/ 0 h 9"/>
                      <a:gd name="T8" fmla="*/ 0 w 13"/>
                      <a:gd name="T9" fmla="*/ 449 h 9"/>
                      <a:gd name="T10" fmla="*/ 0 w 13"/>
                      <a:gd name="T11" fmla="*/ 449 h 9"/>
                      <a:gd name="T12" fmla="*/ 0 w 13"/>
                      <a:gd name="T13" fmla="*/ 449 h 9"/>
                      <a:gd name="T14" fmla="*/ 0 w 13"/>
                      <a:gd name="T15" fmla="*/ 449 h 9"/>
                      <a:gd name="T16" fmla="*/ 0 w 13"/>
                      <a:gd name="T17" fmla="*/ 449 h 9"/>
                      <a:gd name="T18" fmla="*/ 0 w 13"/>
                      <a:gd name="T19" fmla="*/ 449 h 9"/>
                      <a:gd name="T20" fmla="*/ 0 w 13"/>
                      <a:gd name="T21" fmla="*/ 449 h 9"/>
                      <a:gd name="T22" fmla="*/ 0 w 13"/>
                      <a:gd name="T23" fmla="*/ 449 h 9"/>
                      <a:gd name="T24" fmla="*/ 0 w 13"/>
                      <a:gd name="T25" fmla="*/ 449 h 9"/>
                      <a:gd name="T26" fmla="*/ 0 w 13"/>
                      <a:gd name="T27" fmla="*/ 449 h 9"/>
                      <a:gd name="T28" fmla="*/ 0 w 13"/>
                      <a:gd name="T29" fmla="*/ 449 h 9"/>
                      <a:gd name="T30" fmla="*/ 0 w 13"/>
                      <a:gd name="T31" fmla="*/ 449 h 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"/>
                      <a:gd name="T49" fmla="*/ 0 h 9"/>
                      <a:gd name="T50" fmla="*/ 13 w 13"/>
                      <a:gd name="T51" fmla="*/ 9 h 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" h="9">
                        <a:moveTo>
                          <a:pt x="12" y="1"/>
                        </a:moveTo>
                        <a:lnTo>
                          <a:pt x="12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2" y="9"/>
                        </a:lnTo>
                        <a:lnTo>
                          <a:pt x="6" y="8"/>
                        </a:lnTo>
                        <a:lnTo>
                          <a:pt x="11" y="7"/>
                        </a:lnTo>
                        <a:lnTo>
                          <a:pt x="13" y="4"/>
                        </a:lnTo>
                        <a:lnTo>
                          <a:pt x="12" y="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0" name="Freeform 32"/>
                  <p:cNvSpPr>
                    <a:spLocks/>
                  </p:cNvSpPr>
                  <p:nvPr/>
                </p:nvSpPr>
                <p:spPr bwMode="auto">
                  <a:xfrm>
                    <a:off x="291" y="1784"/>
                    <a:ext cx="1" cy="2"/>
                  </a:xfrm>
                  <a:custGeom>
                    <a:avLst/>
                    <a:gdLst>
                      <a:gd name="T0" fmla="*/ 8 w 4"/>
                      <a:gd name="T1" fmla="*/ 131071 h 4"/>
                      <a:gd name="T2" fmla="*/ 8 w 4"/>
                      <a:gd name="T3" fmla="*/ 0 h 4"/>
                      <a:gd name="T4" fmla="*/ 8 w 4"/>
                      <a:gd name="T5" fmla="*/ 0 h 4"/>
                      <a:gd name="T6" fmla="*/ 0 w 4"/>
                      <a:gd name="T7" fmla="*/ 0 h 4"/>
                      <a:gd name="T8" fmla="*/ 0 w 4"/>
                      <a:gd name="T9" fmla="*/ 131071 h 4"/>
                      <a:gd name="T10" fmla="*/ 0 w 4"/>
                      <a:gd name="T11" fmla="*/ 131071 h 4"/>
                      <a:gd name="T12" fmla="*/ 0 w 4"/>
                      <a:gd name="T13" fmla="*/ 131071 h 4"/>
                      <a:gd name="T14" fmla="*/ 0 w 4"/>
                      <a:gd name="T15" fmla="*/ 131071 h 4"/>
                      <a:gd name="T16" fmla="*/ 0 w 4"/>
                      <a:gd name="T17" fmla="*/ 131071 h 4"/>
                      <a:gd name="T18" fmla="*/ 0 w 4"/>
                      <a:gd name="T19" fmla="*/ 131071 h 4"/>
                      <a:gd name="T20" fmla="*/ 8 w 4"/>
                      <a:gd name="T21" fmla="*/ 131071 h 4"/>
                      <a:gd name="T22" fmla="*/ 8 w 4"/>
                      <a:gd name="T23" fmla="*/ 131071 h 4"/>
                      <a:gd name="T24" fmla="*/ 8 w 4"/>
                      <a:gd name="T25" fmla="*/ 131071 h 4"/>
                      <a:gd name="T26" fmla="*/ 8 w 4"/>
                      <a:gd name="T27" fmla="*/ 131071 h 4"/>
                      <a:gd name="T28" fmla="*/ 8 w 4"/>
                      <a:gd name="T29" fmla="*/ 131071 h 4"/>
                      <a:gd name="T30" fmla="*/ 8 w 4"/>
                      <a:gd name="T31" fmla="*/ 131071 h 4"/>
                      <a:gd name="T32" fmla="*/ 8 w 4"/>
                      <a:gd name="T33" fmla="*/ 131071 h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4"/>
                      <a:gd name="T53" fmla="*/ 4 w 4"/>
                      <a:gd name="T54" fmla="*/ 4 h 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4">
                        <a:moveTo>
                          <a:pt x="4" y="1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1" name="Freeform 33"/>
                  <p:cNvSpPr>
                    <a:spLocks/>
                  </p:cNvSpPr>
                  <p:nvPr/>
                </p:nvSpPr>
                <p:spPr bwMode="auto">
                  <a:xfrm>
                    <a:off x="291" y="1784"/>
                    <a:ext cx="1" cy="2"/>
                  </a:xfrm>
                  <a:custGeom>
                    <a:avLst/>
                    <a:gdLst>
                      <a:gd name="T0" fmla="*/ 8 w 4"/>
                      <a:gd name="T1" fmla="*/ 131071 h 4"/>
                      <a:gd name="T2" fmla="*/ 8 w 4"/>
                      <a:gd name="T3" fmla="*/ 131071 h 4"/>
                      <a:gd name="T4" fmla="*/ 8 w 4"/>
                      <a:gd name="T5" fmla="*/ 0 h 4"/>
                      <a:gd name="T6" fmla="*/ 8 w 4"/>
                      <a:gd name="T7" fmla="*/ 0 h 4"/>
                      <a:gd name="T8" fmla="*/ 0 w 4"/>
                      <a:gd name="T9" fmla="*/ 0 h 4"/>
                      <a:gd name="T10" fmla="*/ 0 w 4"/>
                      <a:gd name="T11" fmla="*/ 131071 h 4"/>
                      <a:gd name="T12" fmla="*/ 0 w 4"/>
                      <a:gd name="T13" fmla="*/ 131071 h 4"/>
                      <a:gd name="T14" fmla="*/ 0 w 4"/>
                      <a:gd name="T15" fmla="*/ 131071 h 4"/>
                      <a:gd name="T16" fmla="*/ 0 w 4"/>
                      <a:gd name="T17" fmla="*/ 131071 h 4"/>
                      <a:gd name="T18" fmla="*/ 0 w 4"/>
                      <a:gd name="T19" fmla="*/ 131071 h 4"/>
                      <a:gd name="T20" fmla="*/ 0 w 4"/>
                      <a:gd name="T21" fmla="*/ 131071 h 4"/>
                      <a:gd name="T22" fmla="*/ 0 w 4"/>
                      <a:gd name="T23" fmla="*/ 131071 h 4"/>
                      <a:gd name="T24" fmla="*/ 0 w 4"/>
                      <a:gd name="T25" fmla="*/ 131071 h 4"/>
                      <a:gd name="T26" fmla="*/ 8 w 4"/>
                      <a:gd name="T27" fmla="*/ 131071 h 4"/>
                      <a:gd name="T28" fmla="*/ 8 w 4"/>
                      <a:gd name="T29" fmla="*/ 131071 h 4"/>
                      <a:gd name="T30" fmla="*/ 8 w 4"/>
                      <a:gd name="T31" fmla="*/ 131071 h 4"/>
                      <a:gd name="T32" fmla="*/ 8 w 4"/>
                      <a:gd name="T33" fmla="*/ 131071 h 4"/>
                      <a:gd name="T34" fmla="*/ 8 w 4"/>
                      <a:gd name="T35" fmla="*/ 131071 h 4"/>
                      <a:gd name="T36" fmla="*/ 8 w 4"/>
                      <a:gd name="T37" fmla="*/ 131071 h 4"/>
                      <a:gd name="T38" fmla="*/ 8 w 4"/>
                      <a:gd name="T39" fmla="*/ 131071 h 4"/>
                      <a:gd name="T40" fmla="*/ 8 w 4"/>
                      <a:gd name="T41" fmla="*/ 131071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"/>
                      <a:gd name="T64" fmla="*/ 0 h 4"/>
                      <a:gd name="T65" fmla="*/ 4 w 4"/>
                      <a:gd name="T66" fmla="*/ 4 h 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" h="4">
                        <a:moveTo>
                          <a:pt x="4" y="1"/>
                        </a:moveTo>
                        <a:lnTo>
                          <a:pt x="4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4" y="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2" name="Freeform 34"/>
                  <p:cNvSpPr>
                    <a:spLocks/>
                  </p:cNvSpPr>
                  <p:nvPr/>
                </p:nvSpPr>
                <p:spPr bwMode="auto">
                  <a:xfrm>
                    <a:off x="287" y="1787"/>
                    <a:ext cx="2" cy="0"/>
                  </a:xfrm>
                  <a:custGeom>
                    <a:avLst/>
                    <a:gdLst>
                      <a:gd name="T0" fmla="*/ 52 w 7"/>
                      <a:gd name="T1" fmla="*/ 0 h 3"/>
                      <a:gd name="T2" fmla="*/ 52 w 7"/>
                      <a:gd name="T3" fmla="*/ 0 h 3"/>
                      <a:gd name="T4" fmla="*/ 52 w 7"/>
                      <a:gd name="T5" fmla="*/ 0 h 3"/>
                      <a:gd name="T6" fmla="*/ 52 w 7"/>
                      <a:gd name="T7" fmla="*/ 0 h 3"/>
                      <a:gd name="T8" fmla="*/ 52 w 7"/>
                      <a:gd name="T9" fmla="*/ 0 h 3"/>
                      <a:gd name="T10" fmla="*/ 0 w 7"/>
                      <a:gd name="T11" fmla="*/ 0 h 3"/>
                      <a:gd name="T12" fmla="*/ 0 w 7"/>
                      <a:gd name="T13" fmla="*/ 0 h 3"/>
                      <a:gd name="T14" fmla="*/ 0 w 7"/>
                      <a:gd name="T15" fmla="*/ 0 h 3"/>
                      <a:gd name="T16" fmla="*/ 0 w 7"/>
                      <a:gd name="T17" fmla="*/ 0 h 3"/>
                      <a:gd name="T18" fmla="*/ 0 w 7"/>
                      <a:gd name="T19" fmla="*/ 0 h 3"/>
                      <a:gd name="T20" fmla="*/ 0 w 7"/>
                      <a:gd name="T21" fmla="*/ 0 h 3"/>
                      <a:gd name="T22" fmla="*/ 0 w 7"/>
                      <a:gd name="T23" fmla="*/ 0 h 3"/>
                      <a:gd name="T24" fmla="*/ 52 w 7"/>
                      <a:gd name="T25" fmla="*/ 0 h 3"/>
                      <a:gd name="T26" fmla="*/ 52 w 7"/>
                      <a:gd name="T27" fmla="*/ 0 h 3"/>
                      <a:gd name="T28" fmla="*/ 52 w 7"/>
                      <a:gd name="T29" fmla="*/ 0 h 3"/>
                      <a:gd name="T30" fmla="*/ 52 w 7"/>
                      <a:gd name="T31" fmla="*/ 0 h 3"/>
                      <a:gd name="T32" fmla="*/ 52 w 7"/>
                      <a:gd name="T33" fmla="*/ 0 h 3"/>
                      <a:gd name="T34" fmla="*/ 52 w 7"/>
                      <a:gd name="T35" fmla="*/ 0 h 3"/>
                      <a:gd name="T36" fmla="*/ 52 w 7"/>
                      <a:gd name="T37" fmla="*/ 0 h 3"/>
                      <a:gd name="T38" fmla="*/ 52 w 7"/>
                      <a:gd name="T39" fmla="*/ 0 h 3"/>
                      <a:gd name="T40" fmla="*/ 52 w 7"/>
                      <a:gd name="T41" fmla="*/ 0 h 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"/>
                      <a:gd name="T64" fmla="*/ 0 h 3"/>
                      <a:gd name="T65" fmla="*/ 7 w 7"/>
                      <a:gd name="T66" fmla="*/ 0 h 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" h="3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7" y="3"/>
                        </a:lnTo>
                        <a:lnTo>
                          <a:pt x="7" y="2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3" name="Freeform 35"/>
                  <p:cNvSpPr>
                    <a:spLocks/>
                  </p:cNvSpPr>
                  <p:nvPr/>
                </p:nvSpPr>
                <p:spPr bwMode="auto">
                  <a:xfrm>
                    <a:off x="277" y="1788"/>
                    <a:ext cx="7" cy="2"/>
                  </a:xfrm>
                  <a:custGeom>
                    <a:avLst/>
                    <a:gdLst>
                      <a:gd name="T0" fmla="*/ 126 w 23"/>
                      <a:gd name="T1" fmla="*/ 0 h 6"/>
                      <a:gd name="T2" fmla="*/ 126 w 23"/>
                      <a:gd name="T3" fmla="*/ 0 h 6"/>
                      <a:gd name="T4" fmla="*/ 126 w 23"/>
                      <a:gd name="T5" fmla="*/ 449 h 6"/>
                      <a:gd name="T6" fmla="*/ 126 w 23"/>
                      <a:gd name="T7" fmla="*/ 449 h 6"/>
                      <a:gd name="T8" fmla="*/ 0 w 23"/>
                      <a:gd name="T9" fmla="*/ 449 h 6"/>
                      <a:gd name="T10" fmla="*/ 0 w 23"/>
                      <a:gd name="T11" fmla="*/ 449 h 6"/>
                      <a:gd name="T12" fmla="*/ 0 w 23"/>
                      <a:gd name="T13" fmla="*/ 449 h 6"/>
                      <a:gd name="T14" fmla="*/ 0 w 23"/>
                      <a:gd name="T15" fmla="*/ 449 h 6"/>
                      <a:gd name="T16" fmla="*/ 0 w 23"/>
                      <a:gd name="T17" fmla="*/ 449 h 6"/>
                      <a:gd name="T18" fmla="*/ 126 w 23"/>
                      <a:gd name="T19" fmla="*/ 449 h 6"/>
                      <a:gd name="T20" fmla="*/ 126 w 23"/>
                      <a:gd name="T21" fmla="*/ 449 h 6"/>
                      <a:gd name="T22" fmla="*/ 126 w 23"/>
                      <a:gd name="T23" fmla="*/ 449 h 6"/>
                      <a:gd name="T24" fmla="*/ 126 w 23"/>
                      <a:gd name="T25" fmla="*/ 449 h 6"/>
                      <a:gd name="T26" fmla="*/ 126 w 23"/>
                      <a:gd name="T27" fmla="*/ 449 h 6"/>
                      <a:gd name="T28" fmla="*/ 126 w 23"/>
                      <a:gd name="T29" fmla="*/ 449 h 6"/>
                      <a:gd name="T30" fmla="*/ 126 w 23"/>
                      <a:gd name="T31" fmla="*/ 449 h 6"/>
                      <a:gd name="T32" fmla="*/ 126 w 23"/>
                      <a:gd name="T33" fmla="*/ 449 h 6"/>
                      <a:gd name="T34" fmla="*/ 126 w 23"/>
                      <a:gd name="T35" fmla="*/ 449 h 6"/>
                      <a:gd name="T36" fmla="*/ 126 w 23"/>
                      <a:gd name="T37" fmla="*/ 449 h 6"/>
                      <a:gd name="T38" fmla="*/ 126 w 23"/>
                      <a:gd name="T39" fmla="*/ 0 h 6"/>
                      <a:gd name="T40" fmla="*/ 126 w 23"/>
                      <a:gd name="T41" fmla="*/ 0 h 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"/>
                      <a:gd name="T64" fmla="*/ 0 h 6"/>
                      <a:gd name="T65" fmla="*/ 23 w 23"/>
                      <a:gd name="T66" fmla="*/ 6 h 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" h="6">
                        <a:moveTo>
                          <a:pt x="9" y="0"/>
                        </a:move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6" y="6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23" y="4"/>
                        </a:lnTo>
                        <a:lnTo>
                          <a:pt x="23" y="3"/>
                        </a:lnTo>
                        <a:lnTo>
                          <a:pt x="23" y="2"/>
                        </a:lnTo>
                        <a:lnTo>
                          <a:pt x="20" y="2"/>
                        </a:lnTo>
                        <a:lnTo>
                          <a:pt x="16" y="1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4" name="Freeform 36"/>
                  <p:cNvSpPr>
                    <a:spLocks/>
                  </p:cNvSpPr>
                  <p:nvPr/>
                </p:nvSpPr>
                <p:spPr bwMode="auto">
                  <a:xfrm>
                    <a:off x="277" y="1788"/>
                    <a:ext cx="7" cy="2"/>
                  </a:xfrm>
                  <a:custGeom>
                    <a:avLst/>
                    <a:gdLst>
                      <a:gd name="T0" fmla="*/ 126 w 23"/>
                      <a:gd name="T1" fmla="*/ 0 h 6"/>
                      <a:gd name="T2" fmla="*/ 126 w 23"/>
                      <a:gd name="T3" fmla="*/ 0 h 6"/>
                      <a:gd name="T4" fmla="*/ 126 w 23"/>
                      <a:gd name="T5" fmla="*/ 0 h 6"/>
                      <a:gd name="T6" fmla="*/ 126 w 23"/>
                      <a:gd name="T7" fmla="*/ 449 h 6"/>
                      <a:gd name="T8" fmla="*/ 126 w 23"/>
                      <a:gd name="T9" fmla="*/ 449 h 6"/>
                      <a:gd name="T10" fmla="*/ 0 w 23"/>
                      <a:gd name="T11" fmla="*/ 449 h 6"/>
                      <a:gd name="T12" fmla="*/ 0 w 23"/>
                      <a:gd name="T13" fmla="*/ 449 h 6"/>
                      <a:gd name="T14" fmla="*/ 0 w 23"/>
                      <a:gd name="T15" fmla="*/ 449 h 6"/>
                      <a:gd name="T16" fmla="*/ 0 w 23"/>
                      <a:gd name="T17" fmla="*/ 449 h 6"/>
                      <a:gd name="T18" fmla="*/ 0 w 23"/>
                      <a:gd name="T19" fmla="*/ 449 h 6"/>
                      <a:gd name="T20" fmla="*/ 0 w 23"/>
                      <a:gd name="T21" fmla="*/ 449 h 6"/>
                      <a:gd name="T22" fmla="*/ 0 w 23"/>
                      <a:gd name="T23" fmla="*/ 449 h 6"/>
                      <a:gd name="T24" fmla="*/ 126 w 23"/>
                      <a:gd name="T25" fmla="*/ 449 h 6"/>
                      <a:gd name="T26" fmla="*/ 126 w 23"/>
                      <a:gd name="T27" fmla="*/ 449 h 6"/>
                      <a:gd name="T28" fmla="*/ 126 w 23"/>
                      <a:gd name="T29" fmla="*/ 449 h 6"/>
                      <a:gd name="T30" fmla="*/ 126 w 23"/>
                      <a:gd name="T31" fmla="*/ 449 h 6"/>
                      <a:gd name="T32" fmla="*/ 126 w 23"/>
                      <a:gd name="T33" fmla="*/ 449 h 6"/>
                      <a:gd name="T34" fmla="*/ 126 w 23"/>
                      <a:gd name="T35" fmla="*/ 449 h 6"/>
                      <a:gd name="T36" fmla="*/ 126 w 23"/>
                      <a:gd name="T37" fmla="*/ 449 h 6"/>
                      <a:gd name="T38" fmla="*/ 126 w 23"/>
                      <a:gd name="T39" fmla="*/ 449 h 6"/>
                      <a:gd name="T40" fmla="*/ 126 w 23"/>
                      <a:gd name="T41" fmla="*/ 449 h 6"/>
                      <a:gd name="T42" fmla="*/ 126 w 23"/>
                      <a:gd name="T43" fmla="*/ 449 h 6"/>
                      <a:gd name="T44" fmla="*/ 126 w 23"/>
                      <a:gd name="T45" fmla="*/ 449 h 6"/>
                      <a:gd name="T46" fmla="*/ 126 w 23"/>
                      <a:gd name="T47" fmla="*/ 449 h 6"/>
                      <a:gd name="T48" fmla="*/ 126 w 23"/>
                      <a:gd name="T49" fmla="*/ 0 h 6"/>
                      <a:gd name="T50" fmla="*/ 126 w 23"/>
                      <a:gd name="T51" fmla="*/ 0 h 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3"/>
                      <a:gd name="T79" fmla="*/ 0 h 6"/>
                      <a:gd name="T80" fmla="*/ 23 w 23"/>
                      <a:gd name="T81" fmla="*/ 6 h 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3" h="6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6" y="6"/>
                        </a:lnTo>
                        <a:lnTo>
                          <a:pt x="12" y="6"/>
                        </a:lnTo>
                        <a:lnTo>
                          <a:pt x="17" y="6"/>
                        </a:lnTo>
                        <a:lnTo>
                          <a:pt x="23" y="4"/>
                        </a:lnTo>
                        <a:lnTo>
                          <a:pt x="23" y="3"/>
                        </a:lnTo>
                        <a:lnTo>
                          <a:pt x="23" y="2"/>
                        </a:lnTo>
                        <a:lnTo>
                          <a:pt x="20" y="2"/>
                        </a:lnTo>
                        <a:lnTo>
                          <a:pt x="16" y="1"/>
                        </a:lnTo>
                        <a:lnTo>
                          <a:pt x="13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5" name="Freeform 37"/>
                  <p:cNvSpPr>
                    <a:spLocks/>
                  </p:cNvSpPr>
                  <p:nvPr/>
                </p:nvSpPr>
                <p:spPr bwMode="auto">
                  <a:xfrm>
                    <a:off x="266" y="1785"/>
                    <a:ext cx="10" cy="7"/>
                  </a:xfrm>
                  <a:custGeom>
                    <a:avLst/>
                    <a:gdLst>
                      <a:gd name="T0" fmla="*/ 52 w 35"/>
                      <a:gd name="T1" fmla="*/ 5 h 29"/>
                      <a:gd name="T2" fmla="*/ 52 w 35"/>
                      <a:gd name="T3" fmla="*/ 5 h 29"/>
                      <a:gd name="T4" fmla="*/ 52 w 35"/>
                      <a:gd name="T5" fmla="*/ 0 h 29"/>
                      <a:gd name="T6" fmla="*/ 52 w 35"/>
                      <a:gd name="T7" fmla="*/ 5 h 29"/>
                      <a:gd name="T8" fmla="*/ 52 w 35"/>
                      <a:gd name="T9" fmla="*/ 5 h 29"/>
                      <a:gd name="T10" fmla="*/ 52 w 35"/>
                      <a:gd name="T11" fmla="*/ 5 h 29"/>
                      <a:gd name="T12" fmla="*/ 52 w 35"/>
                      <a:gd name="T13" fmla="*/ 5 h 29"/>
                      <a:gd name="T14" fmla="*/ 52 w 35"/>
                      <a:gd name="T15" fmla="*/ 5 h 29"/>
                      <a:gd name="T16" fmla="*/ 52 w 35"/>
                      <a:gd name="T17" fmla="*/ 5 h 29"/>
                      <a:gd name="T18" fmla="*/ 52 w 35"/>
                      <a:gd name="T19" fmla="*/ 5 h 29"/>
                      <a:gd name="T20" fmla="*/ 52 w 35"/>
                      <a:gd name="T21" fmla="*/ 5 h 29"/>
                      <a:gd name="T22" fmla="*/ 52 w 35"/>
                      <a:gd name="T23" fmla="*/ 5 h 29"/>
                      <a:gd name="T24" fmla="*/ 52 w 35"/>
                      <a:gd name="T25" fmla="*/ 5 h 29"/>
                      <a:gd name="T26" fmla="*/ 52 w 35"/>
                      <a:gd name="T27" fmla="*/ 5 h 29"/>
                      <a:gd name="T28" fmla="*/ 52 w 35"/>
                      <a:gd name="T29" fmla="*/ 5 h 29"/>
                      <a:gd name="T30" fmla="*/ 52 w 35"/>
                      <a:gd name="T31" fmla="*/ 5 h 29"/>
                      <a:gd name="T32" fmla="*/ 52 w 35"/>
                      <a:gd name="T33" fmla="*/ 5 h 29"/>
                      <a:gd name="T34" fmla="*/ 52 w 35"/>
                      <a:gd name="T35" fmla="*/ 5 h 29"/>
                      <a:gd name="T36" fmla="*/ 52 w 35"/>
                      <a:gd name="T37" fmla="*/ 5 h 29"/>
                      <a:gd name="T38" fmla="*/ 52 w 35"/>
                      <a:gd name="T39" fmla="*/ 5 h 29"/>
                      <a:gd name="T40" fmla="*/ 52 w 35"/>
                      <a:gd name="T41" fmla="*/ 5 h 29"/>
                      <a:gd name="T42" fmla="*/ 52 w 35"/>
                      <a:gd name="T43" fmla="*/ 5 h 29"/>
                      <a:gd name="T44" fmla="*/ 52 w 35"/>
                      <a:gd name="T45" fmla="*/ 5 h 29"/>
                      <a:gd name="T46" fmla="*/ 52 w 35"/>
                      <a:gd name="T47" fmla="*/ 5 h 29"/>
                      <a:gd name="T48" fmla="*/ 0 w 35"/>
                      <a:gd name="T49" fmla="*/ 5 h 29"/>
                      <a:gd name="T50" fmla="*/ 52 w 35"/>
                      <a:gd name="T51" fmla="*/ 5 h 29"/>
                      <a:gd name="T52" fmla="*/ 52 w 35"/>
                      <a:gd name="T53" fmla="*/ 5 h 29"/>
                      <a:gd name="T54" fmla="*/ 52 w 35"/>
                      <a:gd name="T55" fmla="*/ 5 h 29"/>
                      <a:gd name="T56" fmla="*/ 52 w 35"/>
                      <a:gd name="T57" fmla="*/ 5 h 29"/>
                      <a:gd name="T58" fmla="*/ 52 w 35"/>
                      <a:gd name="T59" fmla="*/ 5 h 29"/>
                      <a:gd name="T60" fmla="*/ 52 w 35"/>
                      <a:gd name="T61" fmla="*/ 5 h 29"/>
                      <a:gd name="T62" fmla="*/ 52 w 35"/>
                      <a:gd name="T63" fmla="*/ 5 h 29"/>
                      <a:gd name="T64" fmla="*/ 52 w 35"/>
                      <a:gd name="T65" fmla="*/ 5 h 2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29"/>
                      <a:gd name="T101" fmla="*/ 35 w 35"/>
                      <a:gd name="T102" fmla="*/ 29 h 2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29">
                        <a:moveTo>
                          <a:pt x="19" y="5"/>
                        </a:moveTo>
                        <a:lnTo>
                          <a:pt x="25" y="1"/>
                        </a:lnTo>
                        <a:lnTo>
                          <a:pt x="31" y="0"/>
                        </a:lnTo>
                        <a:lnTo>
                          <a:pt x="34" y="3"/>
                        </a:lnTo>
                        <a:lnTo>
                          <a:pt x="35" y="9"/>
                        </a:lnTo>
                        <a:lnTo>
                          <a:pt x="34" y="11"/>
                        </a:lnTo>
                        <a:lnTo>
                          <a:pt x="32" y="11"/>
                        </a:lnTo>
                        <a:lnTo>
                          <a:pt x="30" y="11"/>
                        </a:lnTo>
                        <a:lnTo>
                          <a:pt x="27" y="11"/>
                        </a:lnTo>
                        <a:lnTo>
                          <a:pt x="29" y="12"/>
                        </a:lnTo>
                        <a:lnTo>
                          <a:pt x="31" y="13"/>
                        </a:lnTo>
                        <a:lnTo>
                          <a:pt x="32" y="14"/>
                        </a:lnTo>
                        <a:lnTo>
                          <a:pt x="34" y="14"/>
                        </a:lnTo>
                        <a:lnTo>
                          <a:pt x="32" y="16"/>
                        </a:lnTo>
                        <a:lnTo>
                          <a:pt x="30" y="18"/>
                        </a:lnTo>
                        <a:lnTo>
                          <a:pt x="26" y="19"/>
                        </a:lnTo>
                        <a:lnTo>
                          <a:pt x="23" y="20"/>
                        </a:lnTo>
                        <a:lnTo>
                          <a:pt x="22" y="20"/>
                        </a:lnTo>
                        <a:lnTo>
                          <a:pt x="20" y="22"/>
                        </a:lnTo>
                        <a:lnTo>
                          <a:pt x="18" y="23"/>
                        </a:lnTo>
                        <a:lnTo>
                          <a:pt x="17" y="24"/>
                        </a:lnTo>
                        <a:lnTo>
                          <a:pt x="12" y="27"/>
                        </a:lnTo>
                        <a:lnTo>
                          <a:pt x="9" y="28"/>
                        </a:lnTo>
                        <a:lnTo>
                          <a:pt x="4" y="29"/>
                        </a:lnTo>
                        <a:lnTo>
                          <a:pt x="0" y="29"/>
                        </a:lnTo>
                        <a:lnTo>
                          <a:pt x="3" y="23"/>
                        </a:lnTo>
                        <a:lnTo>
                          <a:pt x="8" y="19"/>
                        </a:lnTo>
                        <a:lnTo>
                          <a:pt x="14" y="14"/>
                        </a:lnTo>
                        <a:lnTo>
                          <a:pt x="17" y="11"/>
                        </a:lnTo>
                        <a:lnTo>
                          <a:pt x="18" y="9"/>
                        </a:lnTo>
                        <a:lnTo>
                          <a:pt x="20" y="8"/>
                        </a:lnTo>
                        <a:lnTo>
                          <a:pt x="22" y="6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6" name="Freeform 38"/>
                  <p:cNvSpPr>
                    <a:spLocks/>
                  </p:cNvSpPr>
                  <p:nvPr/>
                </p:nvSpPr>
                <p:spPr bwMode="auto">
                  <a:xfrm>
                    <a:off x="266" y="1785"/>
                    <a:ext cx="10" cy="7"/>
                  </a:xfrm>
                  <a:custGeom>
                    <a:avLst/>
                    <a:gdLst>
                      <a:gd name="T0" fmla="*/ 52 w 35"/>
                      <a:gd name="T1" fmla="*/ 5 h 29"/>
                      <a:gd name="T2" fmla="*/ 52 w 35"/>
                      <a:gd name="T3" fmla="*/ 5 h 29"/>
                      <a:gd name="T4" fmla="*/ 52 w 35"/>
                      <a:gd name="T5" fmla="*/ 5 h 29"/>
                      <a:gd name="T6" fmla="*/ 52 w 35"/>
                      <a:gd name="T7" fmla="*/ 0 h 29"/>
                      <a:gd name="T8" fmla="*/ 52 w 35"/>
                      <a:gd name="T9" fmla="*/ 5 h 29"/>
                      <a:gd name="T10" fmla="*/ 52 w 35"/>
                      <a:gd name="T11" fmla="*/ 5 h 29"/>
                      <a:gd name="T12" fmla="*/ 52 w 35"/>
                      <a:gd name="T13" fmla="*/ 5 h 29"/>
                      <a:gd name="T14" fmla="*/ 52 w 35"/>
                      <a:gd name="T15" fmla="*/ 5 h 29"/>
                      <a:gd name="T16" fmla="*/ 52 w 35"/>
                      <a:gd name="T17" fmla="*/ 5 h 29"/>
                      <a:gd name="T18" fmla="*/ 52 w 35"/>
                      <a:gd name="T19" fmla="*/ 5 h 29"/>
                      <a:gd name="T20" fmla="*/ 52 w 35"/>
                      <a:gd name="T21" fmla="*/ 5 h 29"/>
                      <a:gd name="T22" fmla="*/ 52 w 35"/>
                      <a:gd name="T23" fmla="*/ 5 h 29"/>
                      <a:gd name="T24" fmla="*/ 52 w 35"/>
                      <a:gd name="T25" fmla="*/ 5 h 29"/>
                      <a:gd name="T26" fmla="*/ 52 w 35"/>
                      <a:gd name="T27" fmla="*/ 5 h 29"/>
                      <a:gd name="T28" fmla="*/ 52 w 35"/>
                      <a:gd name="T29" fmla="*/ 5 h 29"/>
                      <a:gd name="T30" fmla="*/ 52 w 35"/>
                      <a:gd name="T31" fmla="*/ 5 h 29"/>
                      <a:gd name="T32" fmla="*/ 52 w 35"/>
                      <a:gd name="T33" fmla="*/ 5 h 29"/>
                      <a:gd name="T34" fmla="*/ 52 w 35"/>
                      <a:gd name="T35" fmla="*/ 5 h 29"/>
                      <a:gd name="T36" fmla="*/ 52 w 35"/>
                      <a:gd name="T37" fmla="*/ 5 h 29"/>
                      <a:gd name="T38" fmla="*/ 52 w 35"/>
                      <a:gd name="T39" fmla="*/ 5 h 29"/>
                      <a:gd name="T40" fmla="*/ 52 w 35"/>
                      <a:gd name="T41" fmla="*/ 5 h 29"/>
                      <a:gd name="T42" fmla="*/ 52 w 35"/>
                      <a:gd name="T43" fmla="*/ 5 h 29"/>
                      <a:gd name="T44" fmla="*/ 52 w 35"/>
                      <a:gd name="T45" fmla="*/ 5 h 29"/>
                      <a:gd name="T46" fmla="*/ 52 w 35"/>
                      <a:gd name="T47" fmla="*/ 5 h 29"/>
                      <a:gd name="T48" fmla="*/ 52 w 35"/>
                      <a:gd name="T49" fmla="*/ 5 h 29"/>
                      <a:gd name="T50" fmla="*/ 52 w 35"/>
                      <a:gd name="T51" fmla="*/ 5 h 29"/>
                      <a:gd name="T52" fmla="*/ 52 w 35"/>
                      <a:gd name="T53" fmla="*/ 5 h 29"/>
                      <a:gd name="T54" fmla="*/ 52 w 35"/>
                      <a:gd name="T55" fmla="*/ 5 h 29"/>
                      <a:gd name="T56" fmla="*/ 52 w 35"/>
                      <a:gd name="T57" fmla="*/ 5 h 29"/>
                      <a:gd name="T58" fmla="*/ 52 w 35"/>
                      <a:gd name="T59" fmla="*/ 5 h 29"/>
                      <a:gd name="T60" fmla="*/ 0 w 35"/>
                      <a:gd name="T61" fmla="*/ 5 h 29"/>
                      <a:gd name="T62" fmla="*/ 0 w 35"/>
                      <a:gd name="T63" fmla="*/ 5 h 29"/>
                      <a:gd name="T64" fmla="*/ 52 w 35"/>
                      <a:gd name="T65" fmla="*/ 5 h 29"/>
                      <a:gd name="T66" fmla="*/ 52 w 35"/>
                      <a:gd name="T67" fmla="*/ 5 h 29"/>
                      <a:gd name="T68" fmla="*/ 52 w 35"/>
                      <a:gd name="T69" fmla="*/ 5 h 29"/>
                      <a:gd name="T70" fmla="*/ 52 w 35"/>
                      <a:gd name="T71" fmla="*/ 5 h 29"/>
                      <a:gd name="T72" fmla="*/ 52 w 35"/>
                      <a:gd name="T73" fmla="*/ 5 h 29"/>
                      <a:gd name="T74" fmla="*/ 52 w 35"/>
                      <a:gd name="T75" fmla="*/ 5 h 29"/>
                      <a:gd name="T76" fmla="*/ 52 w 35"/>
                      <a:gd name="T77" fmla="*/ 5 h 29"/>
                      <a:gd name="T78" fmla="*/ 52 w 35"/>
                      <a:gd name="T79" fmla="*/ 5 h 29"/>
                      <a:gd name="T80" fmla="*/ 52 w 35"/>
                      <a:gd name="T81" fmla="*/ 5 h 2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35"/>
                      <a:gd name="T124" fmla="*/ 0 h 29"/>
                      <a:gd name="T125" fmla="*/ 35 w 35"/>
                      <a:gd name="T126" fmla="*/ 29 h 2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35" h="29">
                        <a:moveTo>
                          <a:pt x="19" y="5"/>
                        </a:moveTo>
                        <a:lnTo>
                          <a:pt x="19" y="5"/>
                        </a:lnTo>
                        <a:lnTo>
                          <a:pt x="25" y="1"/>
                        </a:lnTo>
                        <a:lnTo>
                          <a:pt x="31" y="0"/>
                        </a:lnTo>
                        <a:lnTo>
                          <a:pt x="34" y="3"/>
                        </a:lnTo>
                        <a:lnTo>
                          <a:pt x="35" y="9"/>
                        </a:lnTo>
                        <a:lnTo>
                          <a:pt x="34" y="11"/>
                        </a:lnTo>
                        <a:lnTo>
                          <a:pt x="32" y="11"/>
                        </a:lnTo>
                        <a:lnTo>
                          <a:pt x="30" y="11"/>
                        </a:lnTo>
                        <a:lnTo>
                          <a:pt x="27" y="11"/>
                        </a:lnTo>
                        <a:lnTo>
                          <a:pt x="29" y="12"/>
                        </a:lnTo>
                        <a:lnTo>
                          <a:pt x="31" y="13"/>
                        </a:lnTo>
                        <a:lnTo>
                          <a:pt x="32" y="14"/>
                        </a:lnTo>
                        <a:lnTo>
                          <a:pt x="34" y="14"/>
                        </a:lnTo>
                        <a:lnTo>
                          <a:pt x="32" y="16"/>
                        </a:lnTo>
                        <a:lnTo>
                          <a:pt x="30" y="18"/>
                        </a:lnTo>
                        <a:lnTo>
                          <a:pt x="26" y="19"/>
                        </a:lnTo>
                        <a:lnTo>
                          <a:pt x="23" y="20"/>
                        </a:lnTo>
                        <a:lnTo>
                          <a:pt x="22" y="20"/>
                        </a:lnTo>
                        <a:lnTo>
                          <a:pt x="20" y="22"/>
                        </a:lnTo>
                        <a:lnTo>
                          <a:pt x="18" y="23"/>
                        </a:lnTo>
                        <a:lnTo>
                          <a:pt x="17" y="24"/>
                        </a:lnTo>
                        <a:lnTo>
                          <a:pt x="12" y="27"/>
                        </a:lnTo>
                        <a:lnTo>
                          <a:pt x="9" y="28"/>
                        </a:lnTo>
                        <a:lnTo>
                          <a:pt x="4" y="29"/>
                        </a:lnTo>
                        <a:lnTo>
                          <a:pt x="0" y="29"/>
                        </a:lnTo>
                        <a:lnTo>
                          <a:pt x="3" y="23"/>
                        </a:lnTo>
                        <a:lnTo>
                          <a:pt x="8" y="19"/>
                        </a:lnTo>
                        <a:lnTo>
                          <a:pt x="14" y="14"/>
                        </a:lnTo>
                        <a:lnTo>
                          <a:pt x="17" y="11"/>
                        </a:lnTo>
                        <a:lnTo>
                          <a:pt x="18" y="9"/>
                        </a:lnTo>
                        <a:lnTo>
                          <a:pt x="20" y="8"/>
                        </a:lnTo>
                        <a:lnTo>
                          <a:pt x="22" y="6"/>
                        </a:lnTo>
                        <a:lnTo>
                          <a:pt x="19" y="5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7" name="Freeform 39"/>
                  <p:cNvSpPr>
                    <a:spLocks/>
                  </p:cNvSpPr>
                  <p:nvPr/>
                </p:nvSpPr>
                <p:spPr bwMode="auto">
                  <a:xfrm>
                    <a:off x="253" y="1788"/>
                    <a:ext cx="8" cy="10"/>
                  </a:xfrm>
                  <a:custGeom>
                    <a:avLst/>
                    <a:gdLst>
                      <a:gd name="T0" fmla="*/ 32 w 29"/>
                      <a:gd name="T1" fmla="*/ 118 h 33"/>
                      <a:gd name="T2" fmla="*/ 32 w 29"/>
                      <a:gd name="T3" fmla="*/ 118 h 33"/>
                      <a:gd name="T4" fmla="*/ 32 w 29"/>
                      <a:gd name="T5" fmla="*/ 118 h 33"/>
                      <a:gd name="T6" fmla="*/ 32 w 29"/>
                      <a:gd name="T7" fmla="*/ 118 h 33"/>
                      <a:gd name="T8" fmla="*/ 32 w 29"/>
                      <a:gd name="T9" fmla="*/ 118 h 33"/>
                      <a:gd name="T10" fmla="*/ 32 w 29"/>
                      <a:gd name="T11" fmla="*/ 0 h 33"/>
                      <a:gd name="T12" fmla="*/ 32 w 29"/>
                      <a:gd name="T13" fmla="*/ 0 h 33"/>
                      <a:gd name="T14" fmla="*/ 32 w 29"/>
                      <a:gd name="T15" fmla="*/ 118 h 33"/>
                      <a:gd name="T16" fmla="*/ 32 w 29"/>
                      <a:gd name="T17" fmla="*/ 118 h 33"/>
                      <a:gd name="T18" fmla="*/ 0 w 29"/>
                      <a:gd name="T19" fmla="*/ 118 h 33"/>
                      <a:gd name="T20" fmla="*/ 0 w 29"/>
                      <a:gd name="T21" fmla="*/ 118 h 33"/>
                      <a:gd name="T22" fmla="*/ 0 w 29"/>
                      <a:gd name="T23" fmla="*/ 118 h 33"/>
                      <a:gd name="T24" fmla="*/ 32 w 29"/>
                      <a:gd name="T25" fmla="*/ 118 h 33"/>
                      <a:gd name="T26" fmla="*/ 32 w 29"/>
                      <a:gd name="T27" fmla="*/ 118 h 33"/>
                      <a:gd name="T28" fmla="*/ 32 w 29"/>
                      <a:gd name="T29" fmla="*/ 118 h 33"/>
                      <a:gd name="T30" fmla="*/ 32 w 29"/>
                      <a:gd name="T31" fmla="*/ 118 h 33"/>
                      <a:gd name="T32" fmla="*/ 32 w 29"/>
                      <a:gd name="T33" fmla="*/ 118 h 33"/>
                      <a:gd name="T34" fmla="*/ 32 w 29"/>
                      <a:gd name="T35" fmla="*/ 118 h 33"/>
                      <a:gd name="T36" fmla="*/ 32 w 29"/>
                      <a:gd name="T37" fmla="*/ 118 h 33"/>
                      <a:gd name="T38" fmla="*/ 32 w 29"/>
                      <a:gd name="T39" fmla="*/ 118 h 33"/>
                      <a:gd name="T40" fmla="*/ 32 w 29"/>
                      <a:gd name="T41" fmla="*/ 118 h 33"/>
                      <a:gd name="T42" fmla="*/ 32 w 29"/>
                      <a:gd name="T43" fmla="*/ 118 h 33"/>
                      <a:gd name="T44" fmla="*/ 32 w 29"/>
                      <a:gd name="T45" fmla="*/ 118 h 33"/>
                      <a:gd name="T46" fmla="*/ 32 w 29"/>
                      <a:gd name="T47" fmla="*/ 118 h 33"/>
                      <a:gd name="T48" fmla="*/ 32 w 29"/>
                      <a:gd name="T49" fmla="*/ 118 h 33"/>
                      <a:gd name="T50" fmla="*/ 32 w 29"/>
                      <a:gd name="T51" fmla="*/ 118 h 33"/>
                      <a:gd name="T52" fmla="*/ 32 w 29"/>
                      <a:gd name="T53" fmla="*/ 118 h 33"/>
                      <a:gd name="T54" fmla="*/ 32 w 29"/>
                      <a:gd name="T55" fmla="*/ 118 h 33"/>
                      <a:gd name="T56" fmla="*/ 32 w 29"/>
                      <a:gd name="T57" fmla="*/ 118 h 33"/>
                      <a:gd name="T58" fmla="*/ 32 w 29"/>
                      <a:gd name="T59" fmla="*/ 118 h 33"/>
                      <a:gd name="T60" fmla="*/ 32 w 29"/>
                      <a:gd name="T61" fmla="*/ 118 h 33"/>
                      <a:gd name="T62" fmla="*/ 32 w 29"/>
                      <a:gd name="T63" fmla="*/ 118 h 33"/>
                      <a:gd name="T64" fmla="*/ 32 w 29"/>
                      <a:gd name="T65" fmla="*/ 118 h 3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"/>
                      <a:gd name="T100" fmla="*/ 0 h 33"/>
                      <a:gd name="T101" fmla="*/ 29 w 29"/>
                      <a:gd name="T102" fmla="*/ 33 h 3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" h="33">
                        <a:moveTo>
                          <a:pt x="21" y="11"/>
                        </a:moveTo>
                        <a:lnTo>
                          <a:pt x="19" y="10"/>
                        </a:lnTo>
                        <a:lnTo>
                          <a:pt x="18" y="8"/>
                        </a:lnTo>
                        <a:lnTo>
                          <a:pt x="17" y="6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4" y="17"/>
                        </a:lnTo>
                        <a:lnTo>
                          <a:pt x="14" y="21"/>
                        </a:lnTo>
                        <a:lnTo>
                          <a:pt x="12" y="23"/>
                        </a:lnTo>
                        <a:lnTo>
                          <a:pt x="10" y="24"/>
                        </a:lnTo>
                        <a:lnTo>
                          <a:pt x="7" y="25"/>
                        </a:lnTo>
                        <a:lnTo>
                          <a:pt x="6" y="28"/>
                        </a:lnTo>
                        <a:lnTo>
                          <a:pt x="7" y="30"/>
                        </a:lnTo>
                        <a:lnTo>
                          <a:pt x="11" y="32"/>
                        </a:lnTo>
                        <a:lnTo>
                          <a:pt x="13" y="33"/>
                        </a:lnTo>
                        <a:lnTo>
                          <a:pt x="17" y="32"/>
                        </a:lnTo>
                        <a:lnTo>
                          <a:pt x="19" y="31"/>
                        </a:lnTo>
                        <a:lnTo>
                          <a:pt x="21" y="30"/>
                        </a:lnTo>
                        <a:lnTo>
                          <a:pt x="24" y="29"/>
                        </a:lnTo>
                        <a:lnTo>
                          <a:pt x="26" y="28"/>
                        </a:lnTo>
                        <a:lnTo>
                          <a:pt x="29" y="24"/>
                        </a:lnTo>
                        <a:lnTo>
                          <a:pt x="29" y="20"/>
                        </a:lnTo>
                        <a:lnTo>
                          <a:pt x="27" y="15"/>
                        </a:lnTo>
                        <a:lnTo>
                          <a:pt x="21" y="1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8" name="Freeform 40"/>
                  <p:cNvSpPr>
                    <a:spLocks/>
                  </p:cNvSpPr>
                  <p:nvPr/>
                </p:nvSpPr>
                <p:spPr bwMode="auto">
                  <a:xfrm>
                    <a:off x="253" y="1788"/>
                    <a:ext cx="8" cy="10"/>
                  </a:xfrm>
                  <a:custGeom>
                    <a:avLst/>
                    <a:gdLst>
                      <a:gd name="T0" fmla="*/ 32 w 29"/>
                      <a:gd name="T1" fmla="*/ 118 h 33"/>
                      <a:gd name="T2" fmla="*/ 32 w 29"/>
                      <a:gd name="T3" fmla="*/ 118 h 33"/>
                      <a:gd name="T4" fmla="*/ 32 w 29"/>
                      <a:gd name="T5" fmla="*/ 118 h 33"/>
                      <a:gd name="T6" fmla="*/ 32 w 29"/>
                      <a:gd name="T7" fmla="*/ 118 h 33"/>
                      <a:gd name="T8" fmla="*/ 32 w 29"/>
                      <a:gd name="T9" fmla="*/ 118 h 33"/>
                      <a:gd name="T10" fmla="*/ 32 w 29"/>
                      <a:gd name="T11" fmla="*/ 118 h 33"/>
                      <a:gd name="T12" fmla="*/ 32 w 29"/>
                      <a:gd name="T13" fmla="*/ 118 h 33"/>
                      <a:gd name="T14" fmla="*/ 32 w 29"/>
                      <a:gd name="T15" fmla="*/ 0 h 33"/>
                      <a:gd name="T16" fmla="*/ 32 w 29"/>
                      <a:gd name="T17" fmla="*/ 0 h 33"/>
                      <a:gd name="T18" fmla="*/ 32 w 29"/>
                      <a:gd name="T19" fmla="*/ 118 h 33"/>
                      <a:gd name="T20" fmla="*/ 32 w 29"/>
                      <a:gd name="T21" fmla="*/ 118 h 33"/>
                      <a:gd name="T22" fmla="*/ 32 w 29"/>
                      <a:gd name="T23" fmla="*/ 118 h 33"/>
                      <a:gd name="T24" fmla="*/ 0 w 29"/>
                      <a:gd name="T25" fmla="*/ 118 h 33"/>
                      <a:gd name="T26" fmla="*/ 0 w 29"/>
                      <a:gd name="T27" fmla="*/ 118 h 33"/>
                      <a:gd name="T28" fmla="*/ 0 w 29"/>
                      <a:gd name="T29" fmla="*/ 118 h 33"/>
                      <a:gd name="T30" fmla="*/ 32 w 29"/>
                      <a:gd name="T31" fmla="*/ 118 h 33"/>
                      <a:gd name="T32" fmla="*/ 32 w 29"/>
                      <a:gd name="T33" fmla="*/ 118 h 33"/>
                      <a:gd name="T34" fmla="*/ 32 w 29"/>
                      <a:gd name="T35" fmla="*/ 118 h 33"/>
                      <a:gd name="T36" fmla="*/ 32 w 29"/>
                      <a:gd name="T37" fmla="*/ 118 h 33"/>
                      <a:gd name="T38" fmla="*/ 32 w 29"/>
                      <a:gd name="T39" fmla="*/ 118 h 33"/>
                      <a:gd name="T40" fmla="*/ 32 w 29"/>
                      <a:gd name="T41" fmla="*/ 118 h 33"/>
                      <a:gd name="T42" fmla="*/ 32 w 29"/>
                      <a:gd name="T43" fmla="*/ 118 h 33"/>
                      <a:gd name="T44" fmla="*/ 32 w 29"/>
                      <a:gd name="T45" fmla="*/ 118 h 33"/>
                      <a:gd name="T46" fmla="*/ 32 w 29"/>
                      <a:gd name="T47" fmla="*/ 118 h 33"/>
                      <a:gd name="T48" fmla="*/ 32 w 29"/>
                      <a:gd name="T49" fmla="*/ 118 h 33"/>
                      <a:gd name="T50" fmla="*/ 32 w 29"/>
                      <a:gd name="T51" fmla="*/ 118 h 33"/>
                      <a:gd name="T52" fmla="*/ 32 w 29"/>
                      <a:gd name="T53" fmla="*/ 118 h 33"/>
                      <a:gd name="T54" fmla="*/ 32 w 29"/>
                      <a:gd name="T55" fmla="*/ 118 h 33"/>
                      <a:gd name="T56" fmla="*/ 32 w 29"/>
                      <a:gd name="T57" fmla="*/ 118 h 33"/>
                      <a:gd name="T58" fmla="*/ 32 w 29"/>
                      <a:gd name="T59" fmla="*/ 118 h 33"/>
                      <a:gd name="T60" fmla="*/ 32 w 29"/>
                      <a:gd name="T61" fmla="*/ 118 h 33"/>
                      <a:gd name="T62" fmla="*/ 32 w 29"/>
                      <a:gd name="T63" fmla="*/ 118 h 33"/>
                      <a:gd name="T64" fmla="*/ 32 w 29"/>
                      <a:gd name="T65" fmla="*/ 118 h 33"/>
                      <a:gd name="T66" fmla="*/ 32 w 29"/>
                      <a:gd name="T67" fmla="*/ 118 h 33"/>
                      <a:gd name="T68" fmla="*/ 32 w 29"/>
                      <a:gd name="T69" fmla="*/ 118 h 33"/>
                      <a:gd name="T70" fmla="*/ 32 w 29"/>
                      <a:gd name="T71" fmla="*/ 118 h 33"/>
                      <a:gd name="T72" fmla="*/ 32 w 29"/>
                      <a:gd name="T73" fmla="*/ 118 h 33"/>
                      <a:gd name="T74" fmla="*/ 32 w 29"/>
                      <a:gd name="T75" fmla="*/ 118 h 33"/>
                      <a:gd name="T76" fmla="*/ 32 w 29"/>
                      <a:gd name="T77" fmla="*/ 118 h 33"/>
                      <a:gd name="T78" fmla="*/ 32 w 29"/>
                      <a:gd name="T79" fmla="*/ 118 h 33"/>
                      <a:gd name="T80" fmla="*/ 32 w 29"/>
                      <a:gd name="T81" fmla="*/ 118 h 3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9"/>
                      <a:gd name="T124" fmla="*/ 0 h 33"/>
                      <a:gd name="T125" fmla="*/ 29 w 29"/>
                      <a:gd name="T126" fmla="*/ 33 h 3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9" h="33">
                        <a:moveTo>
                          <a:pt x="21" y="11"/>
                        </a:moveTo>
                        <a:lnTo>
                          <a:pt x="21" y="11"/>
                        </a:lnTo>
                        <a:lnTo>
                          <a:pt x="19" y="10"/>
                        </a:lnTo>
                        <a:lnTo>
                          <a:pt x="18" y="8"/>
                        </a:lnTo>
                        <a:lnTo>
                          <a:pt x="17" y="6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5" y="13"/>
                        </a:lnTo>
                        <a:lnTo>
                          <a:pt x="10" y="15"/>
                        </a:lnTo>
                        <a:lnTo>
                          <a:pt x="14" y="17"/>
                        </a:lnTo>
                        <a:lnTo>
                          <a:pt x="14" y="21"/>
                        </a:lnTo>
                        <a:lnTo>
                          <a:pt x="12" y="23"/>
                        </a:lnTo>
                        <a:lnTo>
                          <a:pt x="10" y="24"/>
                        </a:lnTo>
                        <a:lnTo>
                          <a:pt x="7" y="25"/>
                        </a:lnTo>
                        <a:lnTo>
                          <a:pt x="6" y="28"/>
                        </a:lnTo>
                        <a:lnTo>
                          <a:pt x="7" y="30"/>
                        </a:lnTo>
                        <a:lnTo>
                          <a:pt x="11" y="32"/>
                        </a:lnTo>
                        <a:lnTo>
                          <a:pt x="13" y="33"/>
                        </a:lnTo>
                        <a:lnTo>
                          <a:pt x="17" y="32"/>
                        </a:lnTo>
                        <a:lnTo>
                          <a:pt x="19" y="31"/>
                        </a:lnTo>
                        <a:lnTo>
                          <a:pt x="21" y="30"/>
                        </a:lnTo>
                        <a:lnTo>
                          <a:pt x="24" y="29"/>
                        </a:lnTo>
                        <a:lnTo>
                          <a:pt x="26" y="28"/>
                        </a:lnTo>
                        <a:lnTo>
                          <a:pt x="29" y="24"/>
                        </a:lnTo>
                        <a:lnTo>
                          <a:pt x="29" y="20"/>
                        </a:lnTo>
                        <a:lnTo>
                          <a:pt x="27" y="15"/>
                        </a:lnTo>
                        <a:lnTo>
                          <a:pt x="21" y="1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59" name="Freeform 41"/>
                  <p:cNvSpPr>
                    <a:spLocks/>
                  </p:cNvSpPr>
                  <p:nvPr/>
                </p:nvSpPr>
                <p:spPr bwMode="auto">
                  <a:xfrm>
                    <a:off x="240" y="1790"/>
                    <a:ext cx="12" cy="8"/>
                  </a:xfrm>
                  <a:custGeom>
                    <a:avLst/>
                    <a:gdLst>
                      <a:gd name="T0" fmla="*/ 52 w 42"/>
                      <a:gd name="T1" fmla="*/ 52 h 28"/>
                      <a:gd name="T2" fmla="*/ 52 w 42"/>
                      <a:gd name="T3" fmla="*/ 52 h 28"/>
                      <a:gd name="T4" fmla="*/ 52 w 42"/>
                      <a:gd name="T5" fmla="*/ 52 h 28"/>
                      <a:gd name="T6" fmla="*/ 52 w 42"/>
                      <a:gd name="T7" fmla="*/ 52 h 28"/>
                      <a:gd name="T8" fmla="*/ 52 w 42"/>
                      <a:gd name="T9" fmla="*/ 52 h 28"/>
                      <a:gd name="T10" fmla="*/ 52 w 42"/>
                      <a:gd name="T11" fmla="*/ 0 h 28"/>
                      <a:gd name="T12" fmla="*/ 52 w 42"/>
                      <a:gd name="T13" fmla="*/ 0 h 28"/>
                      <a:gd name="T14" fmla="*/ 52 w 42"/>
                      <a:gd name="T15" fmla="*/ 52 h 28"/>
                      <a:gd name="T16" fmla="*/ 52 w 42"/>
                      <a:gd name="T17" fmla="*/ 52 h 28"/>
                      <a:gd name="T18" fmla="*/ 52 w 42"/>
                      <a:gd name="T19" fmla="*/ 52 h 28"/>
                      <a:gd name="T20" fmla="*/ 52 w 42"/>
                      <a:gd name="T21" fmla="*/ 52 h 28"/>
                      <a:gd name="T22" fmla="*/ 52 w 42"/>
                      <a:gd name="T23" fmla="*/ 52 h 28"/>
                      <a:gd name="T24" fmla="*/ 52 w 42"/>
                      <a:gd name="T25" fmla="*/ 52 h 28"/>
                      <a:gd name="T26" fmla="*/ 52 w 42"/>
                      <a:gd name="T27" fmla="*/ 52 h 28"/>
                      <a:gd name="T28" fmla="*/ 52 w 42"/>
                      <a:gd name="T29" fmla="*/ 52 h 28"/>
                      <a:gd name="T30" fmla="*/ 52 w 42"/>
                      <a:gd name="T31" fmla="*/ 52 h 28"/>
                      <a:gd name="T32" fmla="*/ 52 w 42"/>
                      <a:gd name="T33" fmla="*/ 52 h 28"/>
                      <a:gd name="T34" fmla="*/ 52 w 42"/>
                      <a:gd name="T35" fmla="*/ 52 h 28"/>
                      <a:gd name="T36" fmla="*/ 52 w 42"/>
                      <a:gd name="T37" fmla="*/ 52 h 28"/>
                      <a:gd name="T38" fmla="*/ 52 w 42"/>
                      <a:gd name="T39" fmla="*/ 52 h 28"/>
                      <a:gd name="T40" fmla="*/ 52 w 42"/>
                      <a:gd name="T41" fmla="*/ 52 h 28"/>
                      <a:gd name="T42" fmla="*/ 0 w 42"/>
                      <a:gd name="T43" fmla="*/ 52 h 28"/>
                      <a:gd name="T44" fmla="*/ 52 w 42"/>
                      <a:gd name="T45" fmla="*/ 52 h 28"/>
                      <a:gd name="T46" fmla="*/ 52 w 42"/>
                      <a:gd name="T47" fmla="*/ 52 h 28"/>
                      <a:gd name="T48" fmla="*/ 52 w 42"/>
                      <a:gd name="T49" fmla="*/ 52 h 28"/>
                      <a:gd name="T50" fmla="*/ 52 w 42"/>
                      <a:gd name="T51" fmla="*/ 52 h 28"/>
                      <a:gd name="T52" fmla="*/ 52 w 42"/>
                      <a:gd name="T53" fmla="*/ 52 h 28"/>
                      <a:gd name="T54" fmla="*/ 52 w 42"/>
                      <a:gd name="T55" fmla="*/ 52 h 28"/>
                      <a:gd name="T56" fmla="*/ 52 w 42"/>
                      <a:gd name="T57" fmla="*/ 52 h 28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2"/>
                      <a:gd name="T88" fmla="*/ 0 h 28"/>
                      <a:gd name="T89" fmla="*/ 42 w 42"/>
                      <a:gd name="T90" fmla="*/ 28 h 28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2" h="28">
                        <a:moveTo>
                          <a:pt x="31" y="11"/>
                        </a:moveTo>
                        <a:lnTo>
                          <a:pt x="30" y="9"/>
                        </a:lnTo>
                        <a:lnTo>
                          <a:pt x="28" y="5"/>
                        </a:lnTo>
                        <a:lnTo>
                          <a:pt x="27" y="3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5" y="0"/>
                        </a:lnTo>
                        <a:lnTo>
                          <a:pt x="38" y="1"/>
                        </a:lnTo>
                        <a:lnTo>
                          <a:pt x="40" y="2"/>
                        </a:lnTo>
                        <a:lnTo>
                          <a:pt x="41" y="6"/>
                        </a:lnTo>
                        <a:lnTo>
                          <a:pt x="42" y="11"/>
                        </a:lnTo>
                        <a:lnTo>
                          <a:pt x="42" y="15"/>
                        </a:lnTo>
                        <a:lnTo>
                          <a:pt x="40" y="17"/>
                        </a:lnTo>
                        <a:lnTo>
                          <a:pt x="35" y="19"/>
                        </a:lnTo>
                        <a:lnTo>
                          <a:pt x="31" y="20"/>
                        </a:lnTo>
                        <a:lnTo>
                          <a:pt x="26" y="23"/>
                        </a:lnTo>
                        <a:lnTo>
                          <a:pt x="20" y="24"/>
                        </a:lnTo>
                        <a:lnTo>
                          <a:pt x="16" y="25"/>
                        </a:lnTo>
                        <a:lnTo>
                          <a:pt x="11" y="27"/>
                        </a:lnTo>
                        <a:lnTo>
                          <a:pt x="5" y="27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2" y="21"/>
                        </a:lnTo>
                        <a:lnTo>
                          <a:pt x="5" y="20"/>
                        </a:lnTo>
                        <a:lnTo>
                          <a:pt x="11" y="18"/>
                        </a:lnTo>
                        <a:lnTo>
                          <a:pt x="17" y="17"/>
                        </a:lnTo>
                        <a:lnTo>
                          <a:pt x="23" y="16"/>
                        </a:lnTo>
                        <a:lnTo>
                          <a:pt x="27" y="13"/>
                        </a:lnTo>
                        <a:lnTo>
                          <a:pt x="31" y="1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0" name="Freeform 42"/>
                  <p:cNvSpPr>
                    <a:spLocks/>
                  </p:cNvSpPr>
                  <p:nvPr/>
                </p:nvSpPr>
                <p:spPr bwMode="auto">
                  <a:xfrm>
                    <a:off x="240" y="1790"/>
                    <a:ext cx="12" cy="8"/>
                  </a:xfrm>
                  <a:custGeom>
                    <a:avLst/>
                    <a:gdLst>
                      <a:gd name="T0" fmla="*/ 52 w 42"/>
                      <a:gd name="T1" fmla="*/ 52 h 28"/>
                      <a:gd name="T2" fmla="*/ 52 w 42"/>
                      <a:gd name="T3" fmla="*/ 52 h 28"/>
                      <a:gd name="T4" fmla="*/ 52 w 42"/>
                      <a:gd name="T5" fmla="*/ 52 h 28"/>
                      <a:gd name="T6" fmla="*/ 52 w 42"/>
                      <a:gd name="T7" fmla="*/ 52 h 28"/>
                      <a:gd name="T8" fmla="*/ 52 w 42"/>
                      <a:gd name="T9" fmla="*/ 52 h 28"/>
                      <a:gd name="T10" fmla="*/ 52 w 42"/>
                      <a:gd name="T11" fmla="*/ 52 h 28"/>
                      <a:gd name="T12" fmla="*/ 52 w 42"/>
                      <a:gd name="T13" fmla="*/ 52 h 28"/>
                      <a:gd name="T14" fmla="*/ 52 w 42"/>
                      <a:gd name="T15" fmla="*/ 0 h 28"/>
                      <a:gd name="T16" fmla="*/ 52 w 42"/>
                      <a:gd name="T17" fmla="*/ 0 h 28"/>
                      <a:gd name="T18" fmla="*/ 52 w 42"/>
                      <a:gd name="T19" fmla="*/ 52 h 28"/>
                      <a:gd name="T20" fmla="*/ 52 w 42"/>
                      <a:gd name="T21" fmla="*/ 52 h 28"/>
                      <a:gd name="T22" fmla="*/ 52 w 42"/>
                      <a:gd name="T23" fmla="*/ 52 h 28"/>
                      <a:gd name="T24" fmla="*/ 52 w 42"/>
                      <a:gd name="T25" fmla="*/ 52 h 28"/>
                      <a:gd name="T26" fmla="*/ 52 w 42"/>
                      <a:gd name="T27" fmla="*/ 52 h 28"/>
                      <a:gd name="T28" fmla="*/ 52 w 42"/>
                      <a:gd name="T29" fmla="*/ 52 h 28"/>
                      <a:gd name="T30" fmla="*/ 52 w 42"/>
                      <a:gd name="T31" fmla="*/ 52 h 28"/>
                      <a:gd name="T32" fmla="*/ 52 w 42"/>
                      <a:gd name="T33" fmla="*/ 52 h 28"/>
                      <a:gd name="T34" fmla="*/ 52 w 42"/>
                      <a:gd name="T35" fmla="*/ 52 h 28"/>
                      <a:gd name="T36" fmla="*/ 52 w 42"/>
                      <a:gd name="T37" fmla="*/ 52 h 28"/>
                      <a:gd name="T38" fmla="*/ 52 w 42"/>
                      <a:gd name="T39" fmla="*/ 52 h 28"/>
                      <a:gd name="T40" fmla="*/ 52 w 42"/>
                      <a:gd name="T41" fmla="*/ 52 h 28"/>
                      <a:gd name="T42" fmla="*/ 52 w 42"/>
                      <a:gd name="T43" fmla="*/ 52 h 28"/>
                      <a:gd name="T44" fmla="*/ 52 w 42"/>
                      <a:gd name="T45" fmla="*/ 52 h 28"/>
                      <a:gd name="T46" fmla="*/ 52 w 42"/>
                      <a:gd name="T47" fmla="*/ 52 h 28"/>
                      <a:gd name="T48" fmla="*/ 52 w 42"/>
                      <a:gd name="T49" fmla="*/ 52 h 28"/>
                      <a:gd name="T50" fmla="*/ 52 w 42"/>
                      <a:gd name="T51" fmla="*/ 52 h 28"/>
                      <a:gd name="T52" fmla="*/ 0 w 42"/>
                      <a:gd name="T53" fmla="*/ 52 h 28"/>
                      <a:gd name="T54" fmla="*/ 52 w 42"/>
                      <a:gd name="T55" fmla="*/ 52 h 28"/>
                      <a:gd name="T56" fmla="*/ 52 w 42"/>
                      <a:gd name="T57" fmla="*/ 52 h 28"/>
                      <a:gd name="T58" fmla="*/ 52 w 42"/>
                      <a:gd name="T59" fmla="*/ 52 h 28"/>
                      <a:gd name="T60" fmla="*/ 52 w 42"/>
                      <a:gd name="T61" fmla="*/ 52 h 28"/>
                      <a:gd name="T62" fmla="*/ 52 w 42"/>
                      <a:gd name="T63" fmla="*/ 52 h 28"/>
                      <a:gd name="T64" fmla="*/ 52 w 42"/>
                      <a:gd name="T65" fmla="*/ 52 h 28"/>
                      <a:gd name="T66" fmla="*/ 52 w 42"/>
                      <a:gd name="T67" fmla="*/ 52 h 2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2"/>
                      <a:gd name="T103" fmla="*/ 0 h 28"/>
                      <a:gd name="T104" fmla="*/ 42 w 42"/>
                      <a:gd name="T105" fmla="*/ 28 h 2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2" h="28">
                        <a:moveTo>
                          <a:pt x="31" y="11"/>
                        </a:moveTo>
                        <a:lnTo>
                          <a:pt x="31" y="11"/>
                        </a:lnTo>
                        <a:lnTo>
                          <a:pt x="30" y="9"/>
                        </a:lnTo>
                        <a:lnTo>
                          <a:pt x="28" y="5"/>
                        </a:lnTo>
                        <a:lnTo>
                          <a:pt x="27" y="3"/>
                        </a:lnTo>
                        <a:lnTo>
                          <a:pt x="27" y="1"/>
                        </a:lnTo>
                        <a:lnTo>
                          <a:pt x="32" y="0"/>
                        </a:lnTo>
                        <a:lnTo>
                          <a:pt x="35" y="0"/>
                        </a:lnTo>
                        <a:lnTo>
                          <a:pt x="38" y="1"/>
                        </a:lnTo>
                        <a:lnTo>
                          <a:pt x="40" y="2"/>
                        </a:lnTo>
                        <a:lnTo>
                          <a:pt x="41" y="6"/>
                        </a:lnTo>
                        <a:lnTo>
                          <a:pt x="42" y="11"/>
                        </a:lnTo>
                        <a:lnTo>
                          <a:pt x="42" y="15"/>
                        </a:lnTo>
                        <a:lnTo>
                          <a:pt x="40" y="17"/>
                        </a:lnTo>
                        <a:lnTo>
                          <a:pt x="35" y="19"/>
                        </a:lnTo>
                        <a:lnTo>
                          <a:pt x="31" y="20"/>
                        </a:lnTo>
                        <a:lnTo>
                          <a:pt x="26" y="23"/>
                        </a:lnTo>
                        <a:lnTo>
                          <a:pt x="20" y="24"/>
                        </a:lnTo>
                        <a:lnTo>
                          <a:pt x="16" y="25"/>
                        </a:lnTo>
                        <a:lnTo>
                          <a:pt x="11" y="27"/>
                        </a:lnTo>
                        <a:lnTo>
                          <a:pt x="5" y="27"/>
                        </a:lnTo>
                        <a:lnTo>
                          <a:pt x="1" y="28"/>
                        </a:lnTo>
                        <a:lnTo>
                          <a:pt x="0" y="25"/>
                        </a:lnTo>
                        <a:lnTo>
                          <a:pt x="2" y="21"/>
                        </a:lnTo>
                        <a:lnTo>
                          <a:pt x="5" y="20"/>
                        </a:lnTo>
                        <a:lnTo>
                          <a:pt x="11" y="18"/>
                        </a:lnTo>
                        <a:lnTo>
                          <a:pt x="17" y="17"/>
                        </a:lnTo>
                        <a:lnTo>
                          <a:pt x="23" y="16"/>
                        </a:lnTo>
                        <a:lnTo>
                          <a:pt x="27" y="13"/>
                        </a:lnTo>
                        <a:lnTo>
                          <a:pt x="31" y="1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1" name="Freeform 43"/>
                  <p:cNvSpPr>
                    <a:spLocks/>
                  </p:cNvSpPr>
                  <p:nvPr/>
                </p:nvSpPr>
                <p:spPr bwMode="auto">
                  <a:xfrm>
                    <a:off x="230" y="1790"/>
                    <a:ext cx="8" cy="9"/>
                  </a:xfrm>
                  <a:custGeom>
                    <a:avLst/>
                    <a:gdLst>
                      <a:gd name="T0" fmla="*/ 32 w 29"/>
                      <a:gd name="T1" fmla="*/ 4 h 38"/>
                      <a:gd name="T2" fmla="*/ 32 w 29"/>
                      <a:gd name="T3" fmla="*/ 4 h 38"/>
                      <a:gd name="T4" fmla="*/ 32 w 29"/>
                      <a:gd name="T5" fmla="*/ 4 h 38"/>
                      <a:gd name="T6" fmla="*/ 32 w 29"/>
                      <a:gd name="T7" fmla="*/ 0 h 38"/>
                      <a:gd name="T8" fmla="*/ 32 w 29"/>
                      <a:gd name="T9" fmla="*/ 0 h 38"/>
                      <a:gd name="T10" fmla="*/ 32 w 29"/>
                      <a:gd name="T11" fmla="*/ 4 h 38"/>
                      <a:gd name="T12" fmla="*/ 32 w 29"/>
                      <a:gd name="T13" fmla="*/ 4 h 38"/>
                      <a:gd name="T14" fmla="*/ 32 w 29"/>
                      <a:gd name="T15" fmla="*/ 4 h 38"/>
                      <a:gd name="T16" fmla="*/ 32 w 29"/>
                      <a:gd name="T17" fmla="*/ 4 h 38"/>
                      <a:gd name="T18" fmla="*/ 32 w 29"/>
                      <a:gd name="T19" fmla="*/ 4 h 38"/>
                      <a:gd name="T20" fmla="*/ 32 w 29"/>
                      <a:gd name="T21" fmla="*/ 4 h 38"/>
                      <a:gd name="T22" fmla="*/ 32 w 29"/>
                      <a:gd name="T23" fmla="*/ 4 h 38"/>
                      <a:gd name="T24" fmla="*/ 32 w 29"/>
                      <a:gd name="T25" fmla="*/ 4 h 38"/>
                      <a:gd name="T26" fmla="*/ 32 w 29"/>
                      <a:gd name="T27" fmla="*/ 4 h 38"/>
                      <a:gd name="T28" fmla="*/ 32 w 29"/>
                      <a:gd name="T29" fmla="*/ 4 h 38"/>
                      <a:gd name="T30" fmla="*/ 32 w 29"/>
                      <a:gd name="T31" fmla="*/ 4 h 38"/>
                      <a:gd name="T32" fmla="*/ 32 w 29"/>
                      <a:gd name="T33" fmla="*/ 4 h 38"/>
                      <a:gd name="T34" fmla="*/ 0 w 29"/>
                      <a:gd name="T35" fmla="*/ 4 h 38"/>
                      <a:gd name="T36" fmla="*/ 32 w 29"/>
                      <a:gd name="T37" fmla="*/ 4 h 38"/>
                      <a:gd name="T38" fmla="*/ 32 w 29"/>
                      <a:gd name="T39" fmla="*/ 4 h 38"/>
                      <a:gd name="T40" fmla="*/ 32 w 29"/>
                      <a:gd name="T41" fmla="*/ 4 h 38"/>
                      <a:gd name="T42" fmla="*/ 32 w 29"/>
                      <a:gd name="T43" fmla="*/ 4 h 38"/>
                      <a:gd name="T44" fmla="*/ 32 w 29"/>
                      <a:gd name="T45" fmla="*/ 4 h 38"/>
                      <a:gd name="T46" fmla="*/ 32 w 29"/>
                      <a:gd name="T47" fmla="*/ 4 h 38"/>
                      <a:gd name="T48" fmla="*/ 32 w 29"/>
                      <a:gd name="T49" fmla="*/ 4 h 38"/>
                      <a:gd name="T50" fmla="*/ 32 w 29"/>
                      <a:gd name="T51" fmla="*/ 4 h 38"/>
                      <a:gd name="T52" fmla="*/ 32 w 29"/>
                      <a:gd name="T53" fmla="*/ 4 h 38"/>
                      <a:gd name="T54" fmla="*/ 32 w 29"/>
                      <a:gd name="T55" fmla="*/ 4 h 38"/>
                      <a:gd name="T56" fmla="*/ 32 w 29"/>
                      <a:gd name="T57" fmla="*/ 4 h 38"/>
                      <a:gd name="T58" fmla="*/ 32 w 29"/>
                      <a:gd name="T59" fmla="*/ 4 h 38"/>
                      <a:gd name="T60" fmla="*/ 32 w 29"/>
                      <a:gd name="T61" fmla="*/ 4 h 38"/>
                      <a:gd name="T62" fmla="*/ 32 w 29"/>
                      <a:gd name="T63" fmla="*/ 4 h 38"/>
                      <a:gd name="T64" fmla="*/ 32 w 29"/>
                      <a:gd name="T65" fmla="*/ 4 h 38"/>
                      <a:gd name="T66" fmla="*/ 32 w 29"/>
                      <a:gd name="T67" fmla="*/ 4 h 38"/>
                      <a:gd name="T68" fmla="*/ 32 w 29"/>
                      <a:gd name="T69" fmla="*/ 4 h 38"/>
                      <a:gd name="T70" fmla="*/ 32 w 29"/>
                      <a:gd name="T71" fmla="*/ 4 h 38"/>
                      <a:gd name="T72" fmla="*/ 32 w 29"/>
                      <a:gd name="T73" fmla="*/ 4 h 38"/>
                      <a:gd name="T74" fmla="*/ 32 w 29"/>
                      <a:gd name="T75" fmla="*/ 4 h 38"/>
                      <a:gd name="T76" fmla="*/ 32 w 29"/>
                      <a:gd name="T77" fmla="*/ 4 h 38"/>
                      <a:gd name="T78" fmla="*/ 32 w 29"/>
                      <a:gd name="T79" fmla="*/ 4 h 38"/>
                      <a:gd name="T80" fmla="*/ 32 w 29"/>
                      <a:gd name="T81" fmla="*/ 4 h 38"/>
                      <a:gd name="T82" fmla="*/ 32 w 29"/>
                      <a:gd name="T83" fmla="*/ 4 h 38"/>
                      <a:gd name="T84" fmla="*/ 32 w 29"/>
                      <a:gd name="T85" fmla="*/ 4 h 38"/>
                      <a:gd name="T86" fmla="*/ 32 w 29"/>
                      <a:gd name="T87" fmla="*/ 4 h 38"/>
                      <a:gd name="T88" fmla="*/ 32 w 29"/>
                      <a:gd name="T89" fmla="*/ 4 h 38"/>
                      <a:gd name="T90" fmla="*/ 32 w 29"/>
                      <a:gd name="T91" fmla="*/ 4 h 38"/>
                      <a:gd name="T92" fmla="*/ 32 w 29"/>
                      <a:gd name="T93" fmla="*/ 4 h 38"/>
                      <a:gd name="T94" fmla="*/ 32 w 29"/>
                      <a:gd name="T95" fmla="*/ 4 h 38"/>
                      <a:gd name="T96" fmla="*/ 32 w 29"/>
                      <a:gd name="T97" fmla="*/ 4 h 38"/>
                      <a:gd name="T98" fmla="*/ 32 w 29"/>
                      <a:gd name="T99" fmla="*/ 4 h 38"/>
                      <a:gd name="T100" fmla="*/ 32 w 29"/>
                      <a:gd name="T101" fmla="*/ 4 h 38"/>
                      <a:gd name="T102" fmla="*/ 32 w 29"/>
                      <a:gd name="T103" fmla="*/ 4 h 38"/>
                      <a:gd name="T104" fmla="*/ 32 w 29"/>
                      <a:gd name="T105" fmla="*/ 4 h 3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9"/>
                      <a:gd name="T160" fmla="*/ 0 h 38"/>
                      <a:gd name="T161" fmla="*/ 29 w 29"/>
                      <a:gd name="T162" fmla="*/ 38 h 3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9" h="38">
                        <a:moveTo>
                          <a:pt x="19" y="9"/>
                        </a:moveTo>
                        <a:lnTo>
                          <a:pt x="19" y="4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7" y="8"/>
                        </a:lnTo>
                        <a:lnTo>
                          <a:pt x="10" y="11"/>
                        </a:lnTo>
                        <a:lnTo>
                          <a:pt x="12" y="15"/>
                        </a:lnTo>
                        <a:lnTo>
                          <a:pt x="10" y="18"/>
                        </a:lnTo>
                        <a:lnTo>
                          <a:pt x="9" y="19"/>
                        </a:lnTo>
                        <a:lnTo>
                          <a:pt x="6" y="20"/>
                        </a:lnTo>
                        <a:lnTo>
                          <a:pt x="4" y="21"/>
                        </a:lnTo>
                        <a:lnTo>
                          <a:pt x="1" y="23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7" y="29"/>
                        </a:lnTo>
                        <a:lnTo>
                          <a:pt x="7" y="31"/>
                        </a:lnTo>
                        <a:lnTo>
                          <a:pt x="9" y="32"/>
                        </a:lnTo>
                        <a:lnTo>
                          <a:pt x="12" y="32"/>
                        </a:lnTo>
                        <a:lnTo>
                          <a:pt x="14" y="32"/>
                        </a:lnTo>
                        <a:lnTo>
                          <a:pt x="16" y="31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5" y="36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9" y="36"/>
                        </a:lnTo>
                        <a:lnTo>
                          <a:pt x="20" y="35"/>
                        </a:lnTo>
                        <a:lnTo>
                          <a:pt x="21" y="34"/>
                        </a:lnTo>
                        <a:lnTo>
                          <a:pt x="22" y="29"/>
                        </a:lnTo>
                        <a:lnTo>
                          <a:pt x="22" y="25"/>
                        </a:lnTo>
                        <a:lnTo>
                          <a:pt x="21" y="19"/>
                        </a:lnTo>
                        <a:lnTo>
                          <a:pt x="21" y="16"/>
                        </a:lnTo>
                        <a:lnTo>
                          <a:pt x="22" y="12"/>
                        </a:lnTo>
                        <a:lnTo>
                          <a:pt x="25" y="10"/>
                        </a:lnTo>
                        <a:lnTo>
                          <a:pt x="29" y="8"/>
                        </a:lnTo>
                        <a:lnTo>
                          <a:pt x="29" y="4"/>
                        </a:lnTo>
                        <a:lnTo>
                          <a:pt x="28" y="3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19" y="3"/>
                        </a:lnTo>
                        <a:lnTo>
                          <a:pt x="19" y="5"/>
                        </a:lnTo>
                        <a:lnTo>
                          <a:pt x="19" y="6"/>
                        </a:ln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2" name="Freeform 44"/>
                  <p:cNvSpPr>
                    <a:spLocks/>
                  </p:cNvSpPr>
                  <p:nvPr/>
                </p:nvSpPr>
                <p:spPr bwMode="auto">
                  <a:xfrm>
                    <a:off x="230" y="1790"/>
                    <a:ext cx="8" cy="9"/>
                  </a:xfrm>
                  <a:custGeom>
                    <a:avLst/>
                    <a:gdLst>
                      <a:gd name="T0" fmla="*/ 32 w 29"/>
                      <a:gd name="T1" fmla="*/ 4 h 38"/>
                      <a:gd name="T2" fmla="*/ 32 w 29"/>
                      <a:gd name="T3" fmla="*/ 4 h 38"/>
                      <a:gd name="T4" fmla="*/ 32 w 29"/>
                      <a:gd name="T5" fmla="*/ 0 h 38"/>
                      <a:gd name="T6" fmla="*/ 32 w 29"/>
                      <a:gd name="T7" fmla="*/ 4 h 38"/>
                      <a:gd name="T8" fmla="*/ 32 w 29"/>
                      <a:gd name="T9" fmla="*/ 4 h 38"/>
                      <a:gd name="T10" fmla="*/ 32 w 29"/>
                      <a:gd name="T11" fmla="*/ 4 h 38"/>
                      <a:gd name="T12" fmla="*/ 32 w 29"/>
                      <a:gd name="T13" fmla="*/ 4 h 38"/>
                      <a:gd name="T14" fmla="*/ 32 w 29"/>
                      <a:gd name="T15" fmla="*/ 4 h 38"/>
                      <a:gd name="T16" fmla="*/ 32 w 29"/>
                      <a:gd name="T17" fmla="*/ 4 h 38"/>
                      <a:gd name="T18" fmla="*/ 32 w 29"/>
                      <a:gd name="T19" fmla="*/ 4 h 38"/>
                      <a:gd name="T20" fmla="*/ 32 w 29"/>
                      <a:gd name="T21" fmla="*/ 4 h 38"/>
                      <a:gd name="T22" fmla="*/ 32 w 29"/>
                      <a:gd name="T23" fmla="*/ 4 h 38"/>
                      <a:gd name="T24" fmla="*/ 32 w 29"/>
                      <a:gd name="T25" fmla="*/ 4 h 38"/>
                      <a:gd name="T26" fmla="*/ 32 w 29"/>
                      <a:gd name="T27" fmla="*/ 4 h 38"/>
                      <a:gd name="T28" fmla="*/ 32 w 29"/>
                      <a:gd name="T29" fmla="*/ 4 h 38"/>
                      <a:gd name="T30" fmla="*/ 32 w 29"/>
                      <a:gd name="T31" fmla="*/ 4 h 38"/>
                      <a:gd name="T32" fmla="*/ 32 w 29"/>
                      <a:gd name="T33" fmla="*/ 4 h 38"/>
                      <a:gd name="T34" fmla="*/ 32 w 29"/>
                      <a:gd name="T35" fmla="*/ 4 h 38"/>
                      <a:gd name="T36" fmla="*/ 32 w 29"/>
                      <a:gd name="T37" fmla="*/ 4 h 38"/>
                      <a:gd name="T38" fmla="*/ 32 w 29"/>
                      <a:gd name="T39" fmla="*/ 4 h 38"/>
                      <a:gd name="T40" fmla="*/ 32 w 29"/>
                      <a:gd name="T41" fmla="*/ 4 h 38"/>
                      <a:gd name="T42" fmla="*/ 32 w 29"/>
                      <a:gd name="T43" fmla="*/ 4 h 38"/>
                      <a:gd name="T44" fmla="*/ 32 w 29"/>
                      <a:gd name="T45" fmla="*/ 4 h 38"/>
                      <a:gd name="T46" fmla="*/ 32 w 29"/>
                      <a:gd name="T47" fmla="*/ 4 h 38"/>
                      <a:gd name="T48" fmla="*/ 32 w 29"/>
                      <a:gd name="T49" fmla="*/ 4 h 38"/>
                      <a:gd name="T50" fmla="*/ 32 w 29"/>
                      <a:gd name="T51" fmla="*/ 4 h 38"/>
                      <a:gd name="T52" fmla="*/ 32 w 29"/>
                      <a:gd name="T53" fmla="*/ 4 h 38"/>
                      <a:gd name="T54" fmla="*/ 32 w 29"/>
                      <a:gd name="T55" fmla="*/ 4 h 38"/>
                      <a:gd name="T56" fmla="*/ 32 w 29"/>
                      <a:gd name="T57" fmla="*/ 4 h 38"/>
                      <a:gd name="T58" fmla="*/ 32 w 29"/>
                      <a:gd name="T59" fmla="*/ 4 h 38"/>
                      <a:gd name="T60" fmla="*/ 32 w 29"/>
                      <a:gd name="T61" fmla="*/ 4 h 38"/>
                      <a:gd name="T62" fmla="*/ 32 w 29"/>
                      <a:gd name="T63" fmla="*/ 4 h 38"/>
                      <a:gd name="T64" fmla="*/ 32 w 29"/>
                      <a:gd name="T65" fmla="*/ 4 h 3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"/>
                      <a:gd name="T100" fmla="*/ 0 h 38"/>
                      <a:gd name="T101" fmla="*/ 29 w 29"/>
                      <a:gd name="T102" fmla="*/ 38 h 3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" h="38">
                        <a:moveTo>
                          <a:pt x="19" y="9"/>
                        </a:moveTo>
                        <a:lnTo>
                          <a:pt x="19" y="9"/>
                        </a:lnTo>
                        <a:lnTo>
                          <a:pt x="19" y="4"/>
                        </a:lnTo>
                        <a:lnTo>
                          <a:pt x="15" y="1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7" y="8"/>
                        </a:lnTo>
                        <a:lnTo>
                          <a:pt x="10" y="11"/>
                        </a:lnTo>
                        <a:lnTo>
                          <a:pt x="12" y="15"/>
                        </a:lnTo>
                        <a:lnTo>
                          <a:pt x="10" y="18"/>
                        </a:lnTo>
                        <a:lnTo>
                          <a:pt x="9" y="19"/>
                        </a:lnTo>
                        <a:lnTo>
                          <a:pt x="6" y="20"/>
                        </a:lnTo>
                        <a:lnTo>
                          <a:pt x="4" y="21"/>
                        </a:lnTo>
                        <a:lnTo>
                          <a:pt x="1" y="23"/>
                        </a:lnTo>
                        <a:lnTo>
                          <a:pt x="0" y="24"/>
                        </a:lnTo>
                        <a:lnTo>
                          <a:pt x="1" y="25"/>
                        </a:lnTo>
                        <a:lnTo>
                          <a:pt x="4" y="27"/>
                        </a:lnTo>
                        <a:lnTo>
                          <a:pt x="6" y="28"/>
                        </a:lnTo>
                        <a:lnTo>
                          <a:pt x="7" y="29"/>
                        </a:lnTo>
                        <a:lnTo>
                          <a:pt x="7" y="31"/>
                        </a:lnTo>
                        <a:lnTo>
                          <a:pt x="9" y="32"/>
                        </a:lnTo>
                        <a:lnTo>
                          <a:pt x="12" y="32"/>
                        </a:lnTo>
                        <a:lnTo>
                          <a:pt x="14" y="32"/>
                        </a:lnTo>
                        <a:lnTo>
                          <a:pt x="16" y="31"/>
                        </a:lnTo>
                        <a:lnTo>
                          <a:pt x="16" y="33"/>
                        </a:lnTo>
                        <a:lnTo>
                          <a:pt x="16" y="34"/>
                        </a:lnTo>
                        <a:lnTo>
                          <a:pt x="15" y="36"/>
                        </a:lnTo>
                        <a:lnTo>
                          <a:pt x="15" y="38"/>
                        </a:lnTo>
                        <a:lnTo>
                          <a:pt x="16" y="38"/>
                        </a:lnTo>
                        <a:lnTo>
                          <a:pt x="19" y="36"/>
                        </a:lnTo>
                        <a:lnTo>
                          <a:pt x="20" y="35"/>
                        </a:lnTo>
                        <a:lnTo>
                          <a:pt x="21" y="34"/>
                        </a:lnTo>
                        <a:lnTo>
                          <a:pt x="22" y="29"/>
                        </a:lnTo>
                        <a:lnTo>
                          <a:pt x="22" y="25"/>
                        </a:lnTo>
                        <a:lnTo>
                          <a:pt x="21" y="19"/>
                        </a:lnTo>
                        <a:lnTo>
                          <a:pt x="21" y="16"/>
                        </a:lnTo>
                        <a:lnTo>
                          <a:pt x="22" y="12"/>
                        </a:lnTo>
                        <a:lnTo>
                          <a:pt x="25" y="10"/>
                        </a:lnTo>
                        <a:lnTo>
                          <a:pt x="29" y="8"/>
                        </a:lnTo>
                        <a:lnTo>
                          <a:pt x="29" y="4"/>
                        </a:lnTo>
                        <a:lnTo>
                          <a:pt x="28" y="3"/>
                        </a:lnTo>
                        <a:lnTo>
                          <a:pt x="25" y="2"/>
                        </a:lnTo>
                        <a:lnTo>
                          <a:pt x="22" y="2"/>
                        </a:lnTo>
                        <a:lnTo>
                          <a:pt x="19" y="3"/>
                        </a:lnTo>
                        <a:lnTo>
                          <a:pt x="19" y="5"/>
                        </a:lnTo>
                        <a:lnTo>
                          <a:pt x="19" y="6"/>
                        </a:lnTo>
                        <a:lnTo>
                          <a:pt x="19" y="9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3" name="Freeform 45"/>
                  <p:cNvSpPr>
                    <a:spLocks/>
                  </p:cNvSpPr>
                  <p:nvPr/>
                </p:nvSpPr>
                <p:spPr bwMode="auto">
                  <a:xfrm>
                    <a:off x="226" y="1793"/>
                    <a:ext cx="1" cy="0"/>
                  </a:xfrm>
                  <a:custGeom>
                    <a:avLst/>
                    <a:gdLst>
                      <a:gd name="T0" fmla="*/ 8 w 4"/>
                      <a:gd name="T1" fmla="*/ 0 h 4"/>
                      <a:gd name="T2" fmla="*/ 8 w 4"/>
                      <a:gd name="T3" fmla="*/ 0 h 4"/>
                      <a:gd name="T4" fmla="*/ 8 w 4"/>
                      <a:gd name="T5" fmla="*/ 0 h 4"/>
                      <a:gd name="T6" fmla="*/ 8 w 4"/>
                      <a:gd name="T7" fmla="*/ 0 h 4"/>
                      <a:gd name="T8" fmla="*/ 8 w 4"/>
                      <a:gd name="T9" fmla="*/ 0 h 4"/>
                      <a:gd name="T10" fmla="*/ 8 w 4"/>
                      <a:gd name="T11" fmla="*/ 0 h 4"/>
                      <a:gd name="T12" fmla="*/ 8 w 4"/>
                      <a:gd name="T13" fmla="*/ 0 h 4"/>
                      <a:gd name="T14" fmla="*/ 0 w 4"/>
                      <a:gd name="T15" fmla="*/ 0 h 4"/>
                      <a:gd name="T16" fmla="*/ 0 w 4"/>
                      <a:gd name="T17" fmla="*/ 0 h 4"/>
                      <a:gd name="T18" fmla="*/ 0 w 4"/>
                      <a:gd name="T19" fmla="*/ 0 h 4"/>
                      <a:gd name="T20" fmla="*/ 8 w 4"/>
                      <a:gd name="T21" fmla="*/ 0 h 4"/>
                      <a:gd name="T22" fmla="*/ 8 w 4"/>
                      <a:gd name="T23" fmla="*/ 0 h 4"/>
                      <a:gd name="T24" fmla="*/ 8 w 4"/>
                      <a:gd name="T25" fmla="*/ 0 h 4"/>
                      <a:gd name="T26" fmla="*/ 8 w 4"/>
                      <a:gd name="T27" fmla="*/ 0 h 4"/>
                      <a:gd name="T28" fmla="*/ 8 w 4"/>
                      <a:gd name="T29" fmla="*/ 0 h 4"/>
                      <a:gd name="T30" fmla="*/ 8 w 4"/>
                      <a:gd name="T31" fmla="*/ 0 h 4"/>
                      <a:gd name="T32" fmla="*/ 8 w 4"/>
                      <a:gd name="T33" fmla="*/ 0 h 4"/>
                      <a:gd name="T34" fmla="*/ 8 w 4"/>
                      <a:gd name="T35" fmla="*/ 0 h 4"/>
                      <a:gd name="T36" fmla="*/ 8 w 4"/>
                      <a:gd name="T37" fmla="*/ 0 h 4"/>
                      <a:gd name="T38" fmla="*/ 8 w 4"/>
                      <a:gd name="T39" fmla="*/ 0 h 4"/>
                      <a:gd name="T40" fmla="*/ 8 w 4"/>
                      <a:gd name="T41" fmla="*/ 0 h 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"/>
                      <a:gd name="T64" fmla="*/ 0 h 4"/>
                      <a:gd name="T65" fmla="*/ 4 w 4"/>
                      <a:gd name="T66" fmla="*/ 0 h 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" h="4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2" y="4"/>
                        </a:lnTo>
                        <a:lnTo>
                          <a:pt x="3" y="4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4" name="Freeform 46"/>
                  <p:cNvSpPr>
                    <a:spLocks/>
                  </p:cNvSpPr>
                  <p:nvPr/>
                </p:nvSpPr>
                <p:spPr bwMode="auto">
                  <a:xfrm>
                    <a:off x="219" y="1791"/>
                    <a:ext cx="4" cy="2"/>
                  </a:xfrm>
                  <a:custGeom>
                    <a:avLst/>
                    <a:gdLst>
                      <a:gd name="T0" fmla="*/ 52 w 14"/>
                      <a:gd name="T1" fmla="*/ 2 h 9"/>
                      <a:gd name="T2" fmla="*/ 52 w 14"/>
                      <a:gd name="T3" fmla="*/ 0 h 9"/>
                      <a:gd name="T4" fmla="*/ 52 w 14"/>
                      <a:gd name="T5" fmla="*/ 0 h 9"/>
                      <a:gd name="T6" fmla="*/ 52 w 14"/>
                      <a:gd name="T7" fmla="*/ 2 h 9"/>
                      <a:gd name="T8" fmla="*/ 52 w 14"/>
                      <a:gd name="T9" fmla="*/ 2 h 9"/>
                      <a:gd name="T10" fmla="*/ 0 w 14"/>
                      <a:gd name="T11" fmla="*/ 2 h 9"/>
                      <a:gd name="T12" fmla="*/ 0 w 14"/>
                      <a:gd name="T13" fmla="*/ 2 h 9"/>
                      <a:gd name="T14" fmla="*/ 52 w 14"/>
                      <a:gd name="T15" fmla="*/ 2 h 9"/>
                      <a:gd name="T16" fmla="*/ 52 w 14"/>
                      <a:gd name="T17" fmla="*/ 2 h 9"/>
                      <a:gd name="T18" fmla="*/ 52 w 14"/>
                      <a:gd name="T19" fmla="*/ 2 h 9"/>
                      <a:gd name="T20" fmla="*/ 52 w 14"/>
                      <a:gd name="T21" fmla="*/ 2 h 9"/>
                      <a:gd name="T22" fmla="*/ 52 w 14"/>
                      <a:gd name="T23" fmla="*/ 2 h 9"/>
                      <a:gd name="T24" fmla="*/ 52 w 14"/>
                      <a:gd name="T25" fmla="*/ 2 h 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"/>
                      <a:gd name="T40" fmla="*/ 0 h 9"/>
                      <a:gd name="T41" fmla="*/ 14 w 14"/>
                      <a:gd name="T42" fmla="*/ 9 h 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" h="9">
                        <a:moveTo>
                          <a:pt x="13" y="1"/>
                        </a:move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5" y="2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7" y="9"/>
                        </a:lnTo>
                        <a:lnTo>
                          <a:pt x="12" y="8"/>
                        </a:lnTo>
                        <a:lnTo>
                          <a:pt x="14" y="6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5" name="Freeform 47"/>
                  <p:cNvSpPr>
                    <a:spLocks/>
                  </p:cNvSpPr>
                  <p:nvPr/>
                </p:nvSpPr>
                <p:spPr bwMode="auto">
                  <a:xfrm>
                    <a:off x="219" y="1791"/>
                    <a:ext cx="4" cy="2"/>
                  </a:xfrm>
                  <a:custGeom>
                    <a:avLst/>
                    <a:gdLst>
                      <a:gd name="T0" fmla="*/ 52 w 14"/>
                      <a:gd name="T1" fmla="*/ 2 h 9"/>
                      <a:gd name="T2" fmla="*/ 52 w 14"/>
                      <a:gd name="T3" fmla="*/ 2 h 9"/>
                      <a:gd name="T4" fmla="*/ 52 w 14"/>
                      <a:gd name="T5" fmla="*/ 0 h 9"/>
                      <a:gd name="T6" fmla="*/ 52 w 14"/>
                      <a:gd name="T7" fmla="*/ 0 h 9"/>
                      <a:gd name="T8" fmla="*/ 52 w 14"/>
                      <a:gd name="T9" fmla="*/ 2 h 9"/>
                      <a:gd name="T10" fmla="*/ 52 w 14"/>
                      <a:gd name="T11" fmla="*/ 2 h 9"/>
                      <a:gd name="T12" fmla="*/ 52 w 14"/>
                      <a:gd name="T13" fmla="*/ 2 h 9"/>
                      <a:gd name="T14" fmla="*/ 0 w 14"/>
                      <a:gd name="T15" fmla="*/ 2 h 9"/>
                      <a:gd name="T16" fmla="*/ 0 w 14"/>
                      <a:gd name="T17" fmla="*/ 2 h 9"/>
                      <a:gd name="T18" fmla="*/ 52 w 14"/>
                      <a:gd name="T19" fmla="*/ 2 h 9"/>
                      <a:gd name="T20" fmla="*/ 52 w 14"/>
                      <a:gd name="T21" fmla="*/ 2 h 9"/>
                      <a:gd name="T22" fmla="*/ 52 w 14"/>
                      <a:gd name="T23" fmla="*/ 2 h 9"/>
                      <a:gd name="T24" fmla="*/ 52 w 14"/>
                      <a:gd name="T25" fmla="*/ 2 h 9"/>
                      <a:gd name="T26" fmla="*/ 52 w 14"/>
                      <a:gd name="T27" fmla="*/ 2 h 9"/>
                      <a:gd name="T28" fmla="*/ 52 w 14"/>
                      <a:gd name="T29" fmla="*/ 2 h 9"/>
                      <a:gd name="T30" fmla="*/ 52 w 14"/>
                      <a:gd name="T31" fmla="*/ 2 h 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4"/>
                      <a:gd name="T49" fmla="*/ 0 h 9"/>
                      <a:gd name="T50" fmla="*/ 14 w 14"/>
                      <a:gd name="T51" fmla="*/ 9 h 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4" h="9">
                        <a:moveTo>
                          <a:pt x="13" y="1"/>
                        </a:moveTo>
                        <a:lnTo>
                          <a:pt x="13" y="1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5" y="2"/>
                        </a:lnTo>
                        <a:lnTo>
                          <a:pt x="1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" y="9"/>
                        </a:lnTo>
                        <a:lnTo>
                          <a:pt x="3" y="9"/>
                        </a:lnTo>
                        <a:lnTo>
                          <a:pt x="7" y="9"/>
                        </a:lnTo>
                        <a:lnTo>
                          <a:pt x="12" y="8"/>
                        </a:lnTo>
                        <a:lnTo>
                          <a:pt x="14" y="6"/>
                        </a:lnTo>
                        <a:lnTo>
                          <a:pt x="13" y="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6" name="Freeform 48"/>
                  <p:cNvSpPr>
                    <a:spLocks/>
                  </p:cNvSpPr>
                  <p:nvPr/>
                </p:nvSpPr>
                <p:spPr bwMode="auto">
                  <a:xfrm>
                    <a:off x="207" y="1789"/>
                    <a:ext cx="13" cy="11"/>
                  </a:xfrm>
                  <a:custGeom>
                    <a:avLst/>
                    <a:gdLst>
                      <a:gd name="T0" fmla="*/ 44 w 46"/>
                      <a:gd name="T1" fmla="*/ 8 h 44"/>
                      <a:gd name="T2" fmla="*/ 44 w 46"/>
                      <a:gd name="T3" fmla="*/ 8 h 44"/>
                      <a:gd name="T4" fmla="*/ 44 w 46"/>
                      <a:gd name="T5" fmla="*/ 8 h 44"/>
                      <a:gd name="T6" fmla="*/ 44 w 46"/>
                      <a:gd name="T7" fmla="*/ 8 h 44"/>
                      <a:gd name="T8" fmla="*/ 44 w 46"/>
                      <a:gd name="T9" fmla="*/ 8 h 44"/>
                      <a:gd name="T10" fmla="*/ 44 w 46"/>
                      <a:gd name="T11" fmla="*/ 8 h 44"/>
                      <a:gd name="T12" fmla="*/ 44 w 46"/>
                      <a:gd name="T13" fmla="*/ 8 h 44"/>
                      <a:gd name="T14" fmla="*/ 44 w 46"/>
                      <a:gd name="T15" fmla="*/ 8 h 44"/>
                      <a:gd name="T16" fmla="*/ 44 w 46"/>
                      <a:gd name="T17" fmla="*/ 8 h 44"/>
                      <a:gd name="T18" fmla="*/ 44 w 46"/>
                      <a:gd name="T19" fmla="*/ 8 h 44"/>
                      <a:gd name="T20" fmla="*/ 44 w 46"/>
                      <a:gd name="T21" fmla="*/ 8 h 44"/>
                      <a:gd name="T22" fmla="*/ 44 w 46"/>
                      <a:gd name="T23" fmla="*/ 8 h 44"/>
                      <a:gd name="T24" fmla="*/ 44 w 46"/>
                      <a:gd name="T25" fmla="*/ 8 h 44"/>
                      <a:gd name="T26" fmla="*/ 44 w 46"/>
                      <a:gd name="T27" fmla="*/ 8 h 44"/>
                      <a:gd name="T28" fmla="*/ 44 w 46"/>
                      <a:gd name="T29" fmla="*/ 0 h 44"/>
                      <a:gd name="T30" fmla="*/ 0 w 46"/>
                      <a:gd name="T31" fmla="*/ 8 h 44"/>
                      <a:gd name="T32" fmla="*/ 0 w 46"/>
                      <a:gd name="T33" fmla="*/ 8 h 44"/>
                      <a:gd name="T34" fmla="*/ 44 w 46"/>
                      <a:gd name="T35" fmla="*/ 8 h 44"/>
                      <a:gd name="T36" fmla="*/ 44 w 46"/>
                      <a:gd name="T37" fmla="*/ 8 h 44"/>
                      <a:gd name="T38" fmla="*/ 44 w 46"/>
                      <a:gd name="T39" fmla="*/ 8 h 44"/>
                      <a:gd name="T40" fmla="*/ 44 w 46"/>
                      <a:gd name="T41" fmla="*/ 8 h 44"/>
                      <a:gd name="T42" fmla="*/ 44 w 46"/>
                      <a:gd name="T43" fmla="*/ 8 h 44"/>
                      <a:gd name="T44" fmla="*/ 44 w 46"/>
                      <a:gd name="T45" fmla="*/ 8 h 44"/>
                      <a:gd name="T46" fmla="*/ 44 w 46"/>
                      <a:gd name="T47" fmla="*/ 8 h 44"/>
                      <a:gd name="T48" fmla="*/ 44 w 46"/>
                      <a:gd name="T49" fmla="*/ 8 h 44"/>
                      <a:gd name="T50" fmla="*/ 44 w 46"/>
                      <a:gd name="T51" fmla="*/ 8 h 44"/>
                      <a:gd name="T52" fmla="*/ 44 w 46"/>
                      <a:gd name="T53" fmla="*/ 8 h 44"/>
                      <a:gd name="T54" fmla="*/ 44 w 46"/>
                      <a:gd name="T55" fmla="*/ 8 h 44"/>
                      <a:gd name="T56" fmla="*/ 44 w 46"/>
                      <a:gd name="T57" fmla="*/ 8 h 4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6"/>
                      <a:gd name="T88" fmla="*/ 0 h 44"/>
                      <a:gd name="T89" fmla="*/ 46 w 46"/>
                      <a:gd name="T90" fmla="*/ 44 h 4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6" h="44">
                        <a:moveTo>
                          <a:pt x="42" y="44"/>
                        </a:moveTo>
                        <a:lnTo>
                          <a:pt x="43" y="43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lnTo>
                          <a:pt x="45" y="42"/>
                        </a:lnTo>
                        <a:lnTo>
                          <a:pt x="37" y="35"/>
                        </a:lnTo>
                        <a:lnTo>
                          <a:pt x="30" y="27"/>
                        </a:lnTo>
                        <a:lnTo>
                          <a:pt x="23" y="19"/>
                        </a:lnTo>
                        <a:lnTo>
                          <a:pt x="17" y="11"/>
                        </a:lnTo>
                        <a:lnTo>
                          <a:pt x="20" y="14"/>
                        </a:lnTo>
                        <a:lnTo>
                          <a:pt x="19" y="14"/>
                        </a:lnTo>
                        <a:lnTo>
                          <a:pt x="17" y="11"/>
                        </a:lnTo>
                        <a:lnTo>
                          <a:pt x="12" y="6"/>
                        </a:lnTo>
                        <a:lnTo>
                          <a:pt x="8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2" y="13"/>
                        </a:lnTo>
                        <a:lnTo>
                          <a:pt x="7" y="16"/>
                        </a:lnTo>
                        <a:lnTo>
                          <a:pt x="11" y="20"/>
                        </a:lnTo>
                        <a:lnTo>
                          <a:pt x="15" y="22"/>
                        </a:lnTo>
                        <a:lnTo>
                          <a:pt x="18" y="27"/>
                        </a:lnTo>
                        <a:lnTo>
                          <a:pt x="20" y="30"/>
                        </a:lnTo>
                        <a:lnTo>
                          <a:pt x="23" y="34"/>
                        </a:lnTo>
                        <a:lnTo>
                          <a:pt x="26" y="37"/>
                        </a:lnTo>
                        <a:lnTo>
                          <a:pt x="32" y="39"/>
                        </a:lnTo>
                        <a:lnTo>
                          <a:pt x="37" y="42"/>
                        </a:lnTo>
                        <a:lnTo>
                          <a:pt x="41" y="43"/>
                        </a:lnTo>
                        <a:lnTo>
                          <a:pt x="42" y="44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7" name="Freeform 49"/>
                  <p:cNvSpPr>
                    <a:spLocks/>
                  </p:cNvSpPr>
                  <p:nvPr/>
                </p:nvSpPr>
                <p:spPr bwMode="auto">
                  <a:xfrm>
                    <a:off x="207" y="1789"/>
                    <a:ext cx="13" cy="11"/>
                  </a:xfrm>
                  <a:custGeom>
                    <a:avLst/>
                    <a:gdLst>
                      <a:gd name="T0" fmla="*/ 44 w 46"/>
                      <a:gd name="T1" fmla="*/ 8 h 44"/>
                      <a:gd name="T2" fmla="*/ 44 w 46"/>
                      <a:gd name="T3" fmla="*/ 8 h 44"/>
                      <a:gd name="T4" fmla="*/ 44 w 46"/>
                      <a:gd name="T5" fmla="*/ 8 h 44"/>
                      <a:gd name="T6" fmla="*/ 44 w 46"/>
                      <a:gd name="T7" fmla="*/ 8 h 44"/>
                      <a:gd name="T8" fmla="*/ 44 w 46"/>
                      <a:gd name="T9" fmla="*/ 8 h 44"/>
                      <a:gd name="T10" fmla="*/ 44 w 46"/>
                      <a:gd name="T11" fmla="*/ 8 h 44"/>
                      <a:gd name="T12" fmla="*/ 44 w 46"/>
                      <a:gd name="T13" fmla="*/ 8 h 44"/>
                      <a:gd name="T14" fmla="*/ 44 w 46"/>
                      <a:gd name="T15" fmla="*/ 8 h 44"/>
                      <a:gd name="T16" fmla="*/ 44 w 46"/>
                      <a:gd name="T17" fmla="*/ 8 h 44"/>
                      <a:gd name="T18" fmla="*/ 44 w 46"/>
                      <a:gd name="T19" fmla="*/ 8 h 44"/>
                      <a:gd name="T20" fmla="*/ 44 w 46"/>
                      <a:gd name="T21" fmla="*/ 8 h 44"/>
                      <a:gd name="T22" fmla="*/ 44 w 46"/>
                      <a:gd name="T23" fmla="*/ 8 h 44"/>
                      <a:gd name="T24" fmla="*/ 44 w 46"/>
                      <a:gd name="T25" fmla="*/ 8 h 44"/>
                      <a:gd name="T26" fmla="*/ 44 w 46"/>
                      <a:gd name="T27" fmla="*/ 8 h 44"/>
                      <a:gd name="T28" fmla="*/ 44 w 46"/>
                      <a:gd name="T29" fmla="*/ 8 h 44"/>
                      <a:gd name="T30" fmla="*/ 44 w 46"/>
                      <a:gd name="T31" fmla="*/ 8 h 44"/>
                      <a:gd name="T32" fmla="*/ 44 w 46"/>
                      <a:gd name="T33" fmla="*/ 8 h 44"/>
                      <a:gd name="T34" fmla="*/ 44 w 46"/>
                      <a:gd name="T35" fmla="*/ 0 h 44"/>
                      <a:gd name="T36" fmla="*/ 0 w 46"/>
                      <a:gd name="T37" fmla="*/ 8 h 44"/>
                      <a:gd name="T38" fmla="*/ 0 w 46"/>
                      <a:gd name="T39" fmla="*/ 8 h 44"/>
                      <a:gd name="T40" fmla="*/ 0 w 46"/>
                      <a:gd name="T41" fmla="*/ 8 h 44"/>
                      <a:gd name="T42" fmla="*/ 44 w 46"/>
                      <a:gd name="T43" fmla="*/ 8 h 44"/>
                      <a:gd name="T44" fmla="*/ 44 w 46"/>
                      <a:gd name="T45" fmla="*/ 8 h 44"/>
                      <a:gd name="T46" fmla="*/ 44 w 46"/>
                      <a:gd name="T47" fmla="*/ 8 h 44"/>
                      <a:gd name="T48" fmla="*/ 44 w 46"/>
                      <a:gd name="T49" fmla="*/ 8 h 44"/>
                      <a:gd name="T50" fmla="*/ 44 w 46"/>
                      <a:gd name="T51" fmla="*/ 8 h 44"/>
                      <a:gd name="T52" fmla="*/ 44 w 46"/>
                      <a:gd name="T53" fmla="*/ 8 h 44"/>
                      <a:gd name="T54" fmla="*/ 44 w 46"/>
                      <a:gd name="T55" fmla="*/ 8 h 44"/>
                      <a:gd name="T56" fmla="*/ 44 w 46"/>
                      <a:gd name="T57" fmla="*/ 8 h 44"/>
                      <a:gd name="T58" fmla="*/ 44 w 46"/>
                      <a:gd name="T59" fmla="*/ 8 h 44"/>
                      <a:gd name="T60" fmla="*/ 44 w 46"/>
                      <a:gd name="T61" fmla="*/ 8 h 44"/>
                      <a:gd name="T62" fmla="*/ 44 w 46"/>
                      <a:gd name="T63" fmla="*/ 8 h 44"/>
                      <a:gd name="T64" fmla="*/ 44 w 46"/>
                      <a:gd name="T65" fmla="*/ 8 h 44"/>
                      <a:gd name="T66" fmla="*/ 44 w 46"/>
                      <a:gd name="T67" fmla="*/ 8 h 44"/>
                      <a:gd name="T68" fmla="*/ 44 w 46"/>
                      <a:gd name="T69" fmla="*/ 8 h 4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46"/>
                      <a:gd name="T106" fmla="*/ 0 h 44"/>
                      <a:gd name="T107" fmla="*/ 46 w 46"/>
                      <a:gd name="T108" fmla="*/ 44 h 4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46" h="44">
                        <a:moveTo>
                          <a:pt x="42" y="44"/>
                        </a:moveTo>
                        <a:lnTo>
                          <a:pt x="42" y="44"/>
                        </a:lnTo>
                        <a:lnTo>
                          <a:pt x="43" y="43"/>
                        </a:lnTo>
                        <a:lnTo>
                          <a:pt x="45" y="42"/>
                        </a:lnTo>
                        <a:lnTo>
                          <a:pt x="46" y="42"/>
                        </a:lnTo>
                        <a:lnTo>
                          <a:pt x="45" y="42"/>
                        </a:lnTo>
                        <a:lnTo>
                          <a:pt x="37" y="35"/>
                        </a:lnTo>
                        <a:lnTo>
                          <a:pt x="30" y="27"/>
                        </a:lnTo>
                        <a:lnTo>
                          <a:pt x="23" y="19"/>
                        </a:lnTo>
                        <a:lnTo>
                          <a:pt x="17" y="11"/>
                        </a:lnTo>
                        <a:lnTo>
                          <a:pt x="20" y="14"/>
                        </a:lnTo>
                        <a:lnTo>
                          <a:pt x="19" y="14"/>
                        </a:lnTo>
                        <a:lnTo>
                          <a:pt x="17" y="11"/>
                        </a:lnTo>
                        <a:lnTo>
                          <a:pt x="12" y="6"/>
                        </a:lnTo>
                        <a:lnTo>
                          <a:pt x="8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2" y="13"/>
                        </a:lnTo>
                        <a:lnTo>
                          <a:pt x="7" y="16"/>
                        </a:lnTo>
                        <a:lnTo>
                          <a:pt x="11" y="20"/>
                        </a:lnTo>
                        <a:lnTo>
                          <a:pt x="15" y="22"/>
                        </a:lnTo>
                        <a:lnTo>
                          <a:pt x="18" y="27"/>
                        </a:lnTo>
                        <a:lnTo>
                          <a:pt x="20" y="30"/>
                        </a:lnTo>
                        <a:lnTo>
                          <a:pt x="23" y="34"/>
                        </a:lnTo>
                        <a:lnTo>
                          <a:pt x="26" y="37"/>
                        </a:lnTo>
                        <a:lnTo>
                          <a:pt x="32" y="39"/>
                        </a:lnTo>
                        <a:lnTo>
                          <a:pt x="37" y="42"/>
                        </a:lnTo>
                        <a:lnTo>
                          <a:pt x="41" y="43"/>
                        </a:lnTo>
                        <a:lnTo>
                          <a:pt x="42" y="44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8" name="Freeform 50"/>
                  <p:cNvSpPr>
                    <a:spLocks/>
                  </p:cNvSpPr>
                  <p:nvPr/>
                </p:nvSpPr>
                <p:spPr bwMode="auto">
                  <a:xfrm>
                    <a:off x="201" y="1789"/>
                    <a:ext cx="1" cy="1"/>
                  </a:xfrm>
                  <a:custGeom>
                    <a:avLst/>
                    <a:gdLst>
                      <a:gd name="T0" fmla="*/ 8 w 4"/>
                      <a:gd name="T1" fmla="*/ 0 h 5"/>
                      <a:gd name="T2" fmla="*/ 8 w 4"/>
                      <a:gd name="T3" fmla="*/ 0 h 5"/>
                      <a:gd name="T4" fmla="*/ 8 w 4"/>
                      <a:gd name="T5" fmla="*/ 0 h 5"/>
                      <a:gd name="T6" fmla="*/ 8 w 4"/>
                      <a:gd name="T7" fmla="*/ 0 h 5"/>
                      <a:gd name="T8" fmla="*/ 0 w 4"/>
                      <a:gd name="T9" fmla="*/ 0 h 5"/>
                      <a:gd name="T10" fmla="*/ 0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0 h 5"/>
                      <a:gd name="T16" fmla="*/ 0 w 4"/>
                      <a:gd name="T17" fmla="*/ 0 h 5"/>
                      <a:gd name="T18" fmla="*/ 8 w 4"/>
                      <a:gd name="T19" fmla="*/ 0 h 5"/>
                      <a:gd name="T20" fmla="*/ 8 w 4"/>
                      <a:gd name="T21" fmla="*/ 0 h 5"/>
                      <a:gd name="T22" fmla="*/ 8 w 4"/>
                      <a:gd name="T23" fmla="*/ 0 h 5"/>
                      <a:gd name="T24" fmla="*/ 8 w 4"/>
                      <a:gd name="T25" fmla="*/ 0 h 5"/>
                      <a:gd name="T26" fmla="*/ 8 w 4"/>
                      <a:gd name="T27" fmla="*/ 0 h 5"/>
                      <a:gd name="T28" fmla="*/ 8 w 4"/>
                      <a:gd name="T29" fmla="*/ 0 h 5"/>
                      <a:gd name="T30" fmla="*/ 8 w 4"/>
                      <a:gd name="T31" fmla="*/ 0 h 5"/>
                      <a:gd name="T32" fmla="*/ 8 w 4"/>
                      <a:gd name="T33" fmla="*/ 0 h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5"/>
                      <a:gd name="T53" fmla="*/ 4 w 4"/>
                      <a:gd name="T54" fmla="*/ 5 h 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5">
                        <a:moveTo>
                          <a:pt x="3" y="1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69" name="Freeform 51"/>
                  <p:cNvSpPr>
                    <a:spLocks/>
                  </p:cNvSpPr>
                  <p:nvPr/>
                </p:nvSpPr>
                <p:spPr bwMode="auto">
                  <a:xfrm>
                    <a:off x="201" y="1789"/>
                    <a:ext cx="1" cy="1"/>
                  </a:xfrm>
                  <a:custGeom>
                    <a:avLst/>
                    <a:gdLst>
                      <a:gd name="T0" fmla="*/ 8 w 4"/>
                      <a:gd name="T1" fmla="*/ 0 h 5"/>
                      <a:gd name="T2" fmla="*/ 8 w 4"/>
                      <a:gd name="T3" fmla="*/ 0 h 5"/>
                      <a:gd name="T4" fmla="*/ 8 w 4"/>
                      <a:gd name="T5" fmla="*/ 0 h 5"/>
                      <a:gd name="T6" fmla="*/ 8 w 4"/>
                      <a:gd name="T7" fmla="*/ 0 h 5"/>
                      <a:gd name="T8" fmla="*/ 8 w 4"/>
                      <a:gd name="T9" fmla="*/ 0 h 5"/>
                      <a:gd name="T10" fmla="*/ 0 w 4"/>
                      <a:gd name="T11" fmla="*/ 0 h 5"/>
                      <a:gd name="T12" fmla="*/ 0 w 4"/>
                      <a:gd name="T13" fmla="*/ 0 h 5"/>
                      <a:gd name="T14" fmla="*/ 0 w 4"/>
                      <a:gd name="T15" fmla="*/ 0 h 5"/>
                      <a:gd name="T16" fmla="*/ 0 w 4"/>
                      <a:gd name="T17" fmla="*/ 0 h 5"/>
                      <a:gd name="T18" fmla="*/ 0 w 4"/>
                      <a:gd name="T19" fmla="*/ 0 h 5"/>
                      <a:gd name="T20" fmla="*/ 0 w 4"/>
                      <a:gd name="T21" fmla="*/ 0 h 5"/>
                      <a:gd name="T22" fmla="*/ 0 w 4"/>
                      <a:gd name="T23" fmla="*/ 0 h 5"/>
                      <a:gd name="T24" fmla="*/ 8 w 4"/>
                      <a:gd name="T25" fmla="*/ 0 h 5"/>
                      <a:gd name="T26" fmla="*/ 8 w 4"/>
                      <a:gd name="T27" fmla="*/ 0 h 5"/>
                      <a:gd name="T28" fmla="*/ 8 w 4"/>
                      <a:gd name="T29" fmla="*/ 0 h 5"/>
                      <a:gd name="T30" fmla="*/ 8 w 4"/>
                      <a:gd name="T31" fmla="*/ 0 h 5"/>
                      <a:gd name="T32" fmla="*/ 8 w 4"/>
                      <a:gd name="T33" fmla="*/ 0 h 5"/>
                      <a:gd name="T34" fmla="*/ 8 w 4"/>
                      <a:gd name="T35" fmla="*/ 0 h 5"/>
                      <a:gd name="T36" fmla="*/ 8 w 4"/>
                      <a:gd name="T37" fmla="*/ 0 h 5"/>
                      <a:gd name="T38" fmla="*/ 8 w 4"/>
                      <a:gd name="T39" fmla="*/ 0 h 5"/>
                      <a:gd name="T40" fmla="*/ 8 w 4"/>
                      <a:gd name="T41" fmla="*/ 0 h 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"/>
                      <a:gd name="T64" fmla="*/ 0 h 5"/>
                      <a:gd name="T65" fmla="*/ 4 w 4"/>
                      <a:gd name="T66" fmla="*/ 5 h 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" h="5">
                        <a:moveTo>
                          <a:pt x="3" y="1"/>
                        </a:move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3" y="5"/>
                        </a:lnTo>
                        <a:lnTo>
                          <a:pt x="4" y="4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0" name="Freeform 52"/>
                  <p:cNvSpPr>
                    <a:spLocks/>
                  </p:cNvSpPr>
                  <p:nvPr/>
                </p:nvSpPr>
                <p:spPr bwMode="auto">
                  <a:xfrm>
                    <a:off x="189" y="1781"/>
                    <a:ext cx="8" cy="9"/>
                  </a:xfrm>
                  <a:custGeom>
                    <a:avLst/>
                    <a:gdLst>
                      <a:gd name="T0" fmla="*/ 32 w 29"/>
                      <a:gd name="T1" fmla="*/ 18 h 34"/>
                      <a:gd name="T2" fmla="*/ 32 w 29"/>
                      <a:gd name="T3" fmla="*/ 18 h 34"/>
                      <a:gd name="T4" fmla="*/ 32 w 29"/>
                      <a:gd name="T5" fmla="*/ 18 h 34"/>
                      <a:gd name="T6" fmla="*/ 32 w 29"/>
                      <a:gd name="T7" fmla="*/ 18 h 34"/>
                      <a:gd name="T8" fmla="*/ 32 w 29"/>
                      <a:gd name="T9" fmla="*/ 0 h 34"/>
                      <a:gd name="T10" fmla="*/ 32 w 29"/>
                      <a:gd name="T11" fmla="*/ 18 h 34"/>
                      <a:gd name="T12" fmla="*/ 32 w 29"/>
                      <a:gd name="T13" fmla="*/ 18 h 34"/>
                      <a:gd name="T14" fmla="*/ 32 w 29"/>
                      <a:gd name="T15" fmla="*/ 18 h 34"/>
                      <a:gd name="T16" fmla="*/ 32 w 29"/>
                      <a:gd name="T17" fmla="*/ 18 h 34"/>
                      <a:gd name="T18" fmla="*/ 32 w 29"/>
                      <a:gd name="T19" fmla="*/ 18 h 34"/>
                      <a:gd name="T20" fmla="*/ 32 w 29"/>
                      <a:gd name="T21" fmla="*/ 18 h 34"/>
                      <a:gd name="T22" fmla="*/ 32 w 29"/>
                      <a:gd name="T23" fmla="*/ 18 h 34"/>
                      <a:gd name="T24" fmla="*/ 32 w 29"/>
                      <a:gd name="T25" fmla="*/ 18 h 34"/>
                      <a:gd name="T26" fmla="*/ 32 w 29"/>
                      <a:gd name="T27" fmla="*/ 18 h 34"/>
                      <a:gd name="T28" fmla="*/ 32 w 29"/>
                      <a:gd name="T29" fmla="*/ 18 h 34"/>
                      <a:gd name="T30" fmla="*/ 32 w 29"/>
                      <a:gd name="T31" fmla="*/ 18 h 34"/>
                      <a:gd name="T32" fmla="*/ 32 w 29"/>
                      <a:gd name="T33" fmla="*/ 18 h 34"/>
                      <a:gd name="T34" fmla="*/ 32 w 29"/>
                      <a:gd name="T35" fmla="*/ 18 h 34"/>
                      <a:gd name="T36" fmla="*/ 32 w 29"/>
                      <a:gd name="T37" fmla="*/ 18 h 34"/>
                      <a:gd name="T38" fmla="*/ 32 w 29"/>
                      <a:gd name="T39" fmla="*/ 18 h 34"/>
                      <a:gd name="T40" fmla="*/ 0 w 29"/>
                      <a:gd name="T41" fmla="*/ 18 h 34"/>
                      <a:gd name="T42" fmla="*/ 32 w 29"/>
                      <a:gd name="T43" fmla="*/ 18 h 34"/>
                      <a:gd name="T44" fmla="*/ 32 w 29"/>
                      <a:gd name="T45" fmla="*/ 18 h 34"/>
                      <a:gd name="T46" fmla="*/ 32 w 29"/>
                      <a:gd name="T47" fmla="*/ 18 h 34"/>
                      <a:gd name="T48" fmla="*/ 32 w 29"/>
                      <a:gd name="T49" fmla="*/ 18 h 34"/>
                      <a:gd name="T50" fmla="*/ 32 w 29"/>
                      <a:gd name="T51" fmla="*/ 18 h 34"/>
                      <a:gd name="T52" fmla="*/ 32 w 29"/>
                      <a:gd name="T53" fmla="*/ 18 h 34"/>
                      <a:gd name="T54" fmla="*/ 32 w 29"/>
                      <a:gd name="T55" fmla="*/ 18 h 34"/>
                      <a:gd name="T56" fmla="*/ 32 w 29"/>
                      <a:gd name="T57" fmla="*/ 18 h 3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"/>
                      <a:gd name="T88" fmla="*/ 0 h 34"/>
                      <a:gd name="T89" fmla="*/ 29 w 29"/>
                      <a:gd name="T90" fmla="*/ 34 h 3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" h="34">
                        <a:moveTo>
                          <a:pt x="11" y="18"/>
                        </a:moveTo>
                        <a:lnTo>
                          <a:pt x="14" y="13"/>
                        </a:lnTo>
                        <a:lnTo>
                          <a:pt x="19" y="8"/>
                        </a:lnTo>
                        <a:lnTo>
                          <a:pt x="23" y="5"/>
                        </a:lnTo>
                        <a:lnTo>
                          <a:pt x="28" y="0"/>
                        </a:lnTo>
                        <a:lnTo>
                          <a:pt x="29" y="6"/>
                        </a:lnTo>
                        <a:lnTo>
                          <a:pt x="26" y="12"/>
                        </a:lnTo>
                        <a:lnTo>
                          <a:pt x="21" y="16"/>
                        </a:lnTo>
                        <a:lnTo>
                          <a:pt x="17" y="21"/>
                        </a:lnTo>
                        <a:lnTo>
                          <a:pt x="18" y="22"/>
                        </a:lnTo>
                        <a:lnTo>
                          <a:pt x="19" y="23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18" y="29"/>
                        </a:lnTo>
                        <a:lnTo>
                          <a:pt x="14" y="31"/>
                        </a:lnTo>
                        <a:lnTo>
                          <a:pt x="11" y="33"/>
                        </a:lnTo>
                        <a:lnTo>
                          <a:pt x="7" y="34"/>
                        </a:lnTo>
                        <a:lnTo>
                          <a:pt x="5" y="33"/>
                        </a:lnTo>
                        <a:lnTo>
                          <a:pt x="3" y="31"/>
                        </a:lnTo>
                        <a:lnTo>
                          <a:pt x="2" y="29"/>
                        </a:lnTo>
                        <a:lnTo>
                          <a:pt x="0" y="27"/>
                        </a:lnTo>
                        <a:lnTo>
                          <a:pt x="4" y="24"/>
                        </a:lnTo>
                        <a:lnTo>
                          <a:pt x="6" y="22"/>
                        </a:lnTo>
                        <a:lnTo>
                          <a:pt x="7" y="19"/>
                        </a:lnTo>
                        <a:lnTo>
                          <a:pt x="11" y="16"/>
                        </a:lnTo>
                        <a:lnTo>
                          <a:pt x="11" y="18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1" name="Freeform 53"/>
                  <p:cNvSpPr>
                    <a:spLocks/>
                  </p:cNvSpPr>
                  <p:nvPr/>
                </p:nvSpPr>
                <p:spPr bwMode="auto">
                  <a:xfrm>
                    <a:off x="189" y="1781"/>
                    <a:ext cx="8" cy="9"/>
                  </a:xfrm>
                  <a:custGeom>
                    <a:avLst/>
                    <a:gdLst>
                      <a:gd name="T0" fmla="*/ 32 w 29"/>
                      <a:gd name="T1" fmla="*/ 18 h 34"/>
                      <a:gd name="T2" fmla="*/ 32 w 29"/>
                      <a:gd name="T3" fmla="*/ 18 h 34"/>
                      <a:gd name="T4" fmla="*/ 32 w 29"/>
                      <a:gd name="T5" fmla="*/ 18 h 34"/>
                      <a:gd name="T6" fmla="*/ 32 w 29"/>
                      <a:gd name="T7" fmla="*/ 18 h 34"/>
                      <a:gd name="T8" fmla="*/ 32 w 29"/>
                      <a:gd name="T9" fmla="*/ 18 h 34"/>
                      <a:gd name="T10" fmla="*/ 32 w 29"/>
                      <a:gd name="T11" fmla="*/ 0 h 34"/>
                      <a:gd name="T12" fmla="*/ 32 w 29"/>
                      <a:gd name="T13" fmla="*/ 0 h 34"/>
                      <a:gd name="T14" fmla="*/ 32 w 29"/>
                      <a:gd name="T15" fmla="*/ 18 h 34"/>
                      <a:gd name="T16" fmla="*/ 32 w 29"/>
                      <a:gd name="T17" fmla="*/ 18 h 34"/>
                      <a:gd name="T18" fmla="*/ 32 w 29"/>
                      <a:gd name="T19" fmla="*/ 18 h 34"/>
                      <a:gd name="T20" fmla="*/ 32 w 29"/>
                      <a:gd name="T21" fmla="*/ 18 h 34"/>
                      <a:gd name="T22" fmla="*/ 32 w 29"/>
                      <a:gd name="T23" fmla="*/ 18 h 34"/>
                      <a:gd name="T24" fmla="*/ 32 w 29"/>
                      <a:gd name="T25" fmla="*/ 18 h 34"/>
                      <a:gd name="T26" fmla="*/ 32 w 29"/>
                      <a:gd name="T27" fmla="*/ 18 h 34"/>
                      <a:gd name="T28" fmla="*/ 32 w 29"/>
                      <a:gd name="T29" fmla="*/ 18 h 34"/>
                      <a:gd name="T30" fmla="*/ 32 w 29"/>
                      <a:gd name="T31" fmla="*/ 18 h 34"/>
                      <a:gd name="T32" fmla="*/ 32 w 29"/>
                      <a:gd name="T33" fmla="*/ 18 h 34"/>
                      <a:gd name="T34" fmla="*/ 32 w 29"/>
                      <a:gd name="T35" fmla="*/ 18 h 34"/>
                      <a:gd name="T36" fmla="*/ 32 w 29"/>
                      <a:gd name="T37" fmla="*/ 18 h 34"/>
                      <a:gd name="T38" fmla="*/ 32 w 29"/>
                      <a:gd name="T39" fmla="*/ 18 h 34"/>
                      <a:gd name="T40" fmla="*/ 32 w 29"/>
                      <a:gd name="T41" fmla="*/ 18 h 34"/>
                      <a:gd name="T42" fmla="*/ 32 w 29"/>
                      <a:gd name="T43" fmla="*/ 18 h 34"/>
                      <a:gd name="T44" fmla="*/ 32 w 29"/>
                      <a:gd name="T45" fmla="*/ 18 h 34"/>
                      <a:gd name="T46" fmla="*/ 32 w 29"/>
                      <a:gd name="T47" fmla="*/ 18 h 34"/>
                      <a:gd name="T48" fmla="*/ 32 w 29"/>
                      <a:gd name="T49" fmla="*/ 18 h 34"/>
                      <a:gd name="T50" fmla="*/ 0 w 29"/>
                      <a:gd name="T51" fmla="*/ 18 h 34"/>
                      <a:gd name="T52" fmla="*/ 0 w 29"/>
                      <a:gd name="T53" fmla="*/ 18 h 34"/>
                      <a:gd name="T54" fmla="*/ 32 w 29"/>
                      <a:gd name="T55" fmla="*/ 18 h 34"/>
                      <a:gd name="T56" fmla="*/ 32 w 29"/>
                      <a:gd name="T57" fmla="*/ 18 h 34"/>
                      <a:gd name="T58" fmla="*/ 32 w 29"/>
                      <a:gd name="T59" fmla="*/ 18 h 34"/>
                      <a:gd name="T60" fmla="*/ 32 w 29"/>
                      <a:gd name="T61" fmla="*/ 18 h 34"/>
                      <a:gd name="T62" fmla="*/ 32 w 29"/>
                      <a:gd name="T63" fmla="*/ 18 h 34"/>
                      <a:gd name="T64" fmla="*/ 32 w 29"/>
                      <a:gd name="T65" fmla="*/ 18 h 34"/>
                      <a:gd name="T66" fmla="*/ 32 w 29"/>
                      <a:gd name="T67" fmla="*/ 18 h 34"/>
                      <a:gd name="T68" fmla="*/ 32 w 29"/>
                      <a:gd name="T69" fmla="*/ 18 h 34"/>
                      <a:gd name="T70" fmla="*/ 32 w 29"/>
                      <a:gd name="T71" fmla="*/ 18 h 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9"/>
                      <a:gd name="T109" fmla="*/ 0 h 34"/>
                      <a:gd name="T110" fmla="*/ 29 w 29"/>
                      <a:gd name="T111" fmla="*/ 34 h 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9" h="34">
                        <a:moveTo>
                          <a:pt x="11" y="18"/>
                        </a:moveTo>
                        <a:lnTo>
                          <a:pt x="11" y="18"/>
                        </a:lnTo>
                        <a:lnTo>
                          <a:pt x="14" y="13"/>
                        </a:lnTo>
                        <a:lnTo>
                          <a:pt x="19" y="8"/>
                        </a:lnTo>
                        <a:lnTo>
                          <a:pt x="23" y="5"/>
                        </a:lnTo>
                        <a:lnTo>
                          <a:pt x="28" y="0"/>
                        </a:lnTo>
                        <a:lnTo>
                          <a:pt x="29" y="6"/>
                        </a:lnTo>
                        <a:lnTo>
                          <a:pt x="26" y="12"/>
                        </a:lnTo>
                        <a:lnTo>
                          <a:pt x="21" y="16"/>
                        </a:lnTo>
                        <a:lnTo>
                          <a:pt x="17" y="21"/>
                        </a:lnTo>
                        <a:lnTo>
                          <a:pt x="18" y="22"/>
                        </a:lnTo>
                        <a:lnTo>
                          <a:pt x="19" y="23"/>
                        </a:lnTo>
                        <a:lnTo>
                          <a:pt x="20" y="26"/>
                        </a:lnTo>
                        <a:lnTo>
                          <a:pt x="20" y="27"/>
                        </a:lnTo>
                        <a:lnTo>
                          <a:pt x="18" y="29"/>
                        </a:lnTo>
                        <a:lnTo>
                          <a:pt x="14" y="31"/>
                        </a:lnTo>
                        <a:lnTo>
                          <a:pt x="11" y="33"/>
                        </a:lnTo>
                        <a:lnTo>
                          <a:pt x="7" y="34"/>
                        </a:lnTo>
                        <a:lnTo>
                          <a:pt x="5" y="33"/>
                        </a:lnTo>
                        <a:lnTo>
                          <a:pt x="3" y="31"/>
                        </a:lnTo>
                        <a:lnTo>
                          <a:pt x="2" y="29"/>
                        </a:lnTo>
                        <a:lnTo>
                          <a:pt x="0" y="27"/>
                        </a:lnTo>
                        <a:lnTo>
                          <a:pt x="4" y="24"/>
                        </a:lnTo>
                        <a:lnTo>
                          <a:pt x="6" y="22"/>
                        </a:lnTo>
                        <a:lnTo>
                          <a:pt x="7" y="19"/>
                        </a:lnTo>
                        <a:lnTo>
                          <a:pt x="11" y="16"/>
                        </a:lnTo>
                        <a:lnTo>
                          <a:pt x="11" y="18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2" name="Freeform 54"/>
                  <p:cNvSpPr>
                    <a:spLocks/>
                  </p:cNvSpPr>
                  <p:nvPr/>
                </p:nvSpPr>
                <p:spPr bwMode="auto">
                  <a:xfrm>
                    <a:off x="148" y="1753"/>
                    <a:ext cx="9" cy="7"/>
                  </a:xfrm>
                  <a:custGeom>
                    <a:avLst/>
                    <a:gdLst>
                      <a:gd name="T0" fmla="*/ 0 w 32"/>
                      <a:gd name="T1" fmla="*/ 69 h 24"/>
                      <a:gd name="T2" fmla="*/ 42 w 32"/>
                      <a:gd name="T3" fmla="*/ 69 h 24"/>
                      <a:gd name="T4" fmla="*/ 42 w 32"/>
                      <a:gd name="T5" fmla="*/ 69 h 24"/>
                      <a:gd name="T6" fmla="*/ 42 w 32"/>
                      <a:gd name="T7" fmla="*/ 69 h 24"/>
                      <a:gd name="T8" fmla="*/ 42 w 32"/>
                      <a:gd name="T9" fmla="*/ 0 h 24"/>
                      <a:gd name="T10" fmla="*/ 42 w 32"/>
                      <a:gd name="T11" fmla="*/ 69 h 24"/>
                      <a:gd name="T12" fmla="*/ 42 w 32"/>
                      <a:gd name="T13" fmla="*/ 69 h 24"/>
                      <a:gd name="T14" fmla="*/ 42 w 32"/>
                      <a:gd name="T15" fmla="*/ 69 h 24"/>
                      <a:gd name="T16" fmla="*/ 42 w 32"/>
                      <a:gd name="T17" fmla="*/ 69 h 24"/>
                      <a:gd name="T18" fmla="*/ 42 w 32"/>
                      <a:gd name="T19" fmla="*/ 69 h 24"/>
                      <a:gd name="T20" fmla="*/ 42 w 32"/>
                      <a:gd name="T21" fmla="*/ 69 h 24"/>
                      <a:gd name="T22" fmla="*/ 42 w 32"/>
                      <a:gd name="T23" fmla="*/ 69 h 24"/>
                      <a:gd name="T24" fmla="*/ 42 w 32"/>
                      <a:gd name="T25" fmla="*/ 69 h 24"/>
                      <a:gd name="T26" fmla="*/ 42 w 32"/>
                      <a:gd name="T27" fmla="*/ 69 h 24"/>
                      <a:gd name="T28" fmla="*/ 42 w 32"/>
                      <a:gd name="T29" fmla="*/ 69 h 24"/>
                      <a:gd name="T30" fmla="*/ 42 w 32"/>
                      <a:gd name="T31" fmla="*/ 69 h 24"/>
                      <a:gd name="T32" fmla="*/ 0 w 32"/>
                      <a:gd name="T33" fmla="*/ 69 h 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2"/>
                      <a:gd name="T52" fmla="*/ 0 h 24"/>
                      <a:gd name="T53" fmla="*/ 32 w 32"/>
                      <a:gd name="T54" fmla="*/ 24 h 2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2" h="24">
                        <a:moveTo>
                          <a:pt x="0" y="18"/>
                        </a:moveTo>
                        <a:lnTo>
                          <a:pt x="8" y="14"/>
                        </a:lnTo>
                        <a:lnTo>
                          <a:pt x="16" y="10"/>
                        </a:lnTo>
                        <a:lnTo>
                          <a:pt x="24" y="6"/>
                        </a:lnTo>
                        <a:lnTo>
                          <a:pt x="32" y="0"/>
                        </a:lnTo>
                        <a:lnTo>
                          <a:pt x="31" y="7"/>
                        </a:lnTo>
                        <a:lnTo>
                          <a:pt x="27" y="12"/>
                        </a:lnTo>
                        <a:lnTo>
                          <a:pt x="24" y="16"/>
                        </a:lnTo>
                        <a:lnTo>
                          <a:pt x="24" y="23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0" y="24"/>
                        </a:lnTo>
                        <a:lnTo>
                          <a:pt x="18" y="24"/>
                        </a:lnTo>
                        <a:lnTo>
                          <a:pt x="14" y="21"/>
                        </a:lnTo>
                        <a:lnTo>
                          <a:pt x="9" y="20"/>
                        </a:lnTo>
                        <a:lnTo>
                          <a:pt x="5" y="19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3" name="Freeform 55"/>
                  <p:cNvSpPr>
                    <a:spLocks/>
                  </p:cNvSpPr>
                  <p:nvPr/>
                </p:nvSpPr>
                <p:spPr bwMode="auto">
                  <a:xfrm>
                    <a:off x="148" y="1753"/>
                    <a:ext cx="9" cy="7"/>
                  </a:xfrm>
                  <a:custGeom>
                    <a:avLst/>
                    <a:gdLst>
                      <a:gd name="T0" fmla="*/ 0 w 32"/>
                      <a:gd name="T1" fmla="*/ 69 h 24"/>
                      <a:gd name="T2" fmla="*/ 0 w 32"/>
                      <a:gd name="T3" fmla="*/ 69 h 24"/>
                      <a:gd name="T4" fmla="*/ 42 w 32"/>
                      <a:gd name="T5" fmla="*/ 69 h 24"/>
                      <a:gd name="T6" fmla="*/ 42 w 32"/>
                      <a:gd name="T7" fmla="*/ 69 h 24"/>
                      <a:gd name="T8" fmla="*/ 42 w 32"/>
                      <a:gd name="T9" fmla="*/ 69 h 24"/>
                      <a:gd name="T10" fmla="*/ 42 w 32"/>
                      <a:gd name="T11" fmla="*/ 0 h 24"/>
                      <a:gd name="T12" fmla="*/ 42 w 32"/>
                      <a:gd name="T13" fmla="*/ 0 h 24"/>
                      <a:gd name="T14" fmla="*/ 42 w 32"/>
                      <a:gd name="T15" fmla="*/ 69 h 24"/>
                      <a:gd name="T16" fmla="*/ 42 w 32"/>
                      <a:gd name="T17" fmla="*/ 69 h 24"/>
                      <a:gd name="T18" fmla="*/ 42 w 32"/>
                      <a:gd name="T19" fmla="*/ 69 h 24"/>
                      <a:gd name="T20" fmla="*/ 42 w 32"/>
                      <a:gd name="T21" fmla="*/ 69 h 24"/>
                      <a:gd name="T22" fmla="*/ 42 w 32"/>
                      <a:gd name="T23" fmla="*/ 69 h 24"/>
                      <a:gd name="T24" fmla="*/ 42 w 32"/>
                      <a:gd name="T25" fmla="*/ 69 h 24"/>
                      <a:gd name="T26" fmla="*/ 42 w 32"/>
                      <a:gd name="T27" fmla="*/ 69 h 24"/>
                      <a:gd name="T28" fmla="*/ 42 w 32"/>
                      <a:gd name="T29" fmla="*/ 69 h 24"/>
                      <a:gd name="T30" fmla="*/ 42 w 32"/>
                      <a:gd name="T31" fmla="*/ 69 h 24"/>
                      <a:gd name="T32" fmla="*/ 42 w 32"/>
                      <a:gd name="T33" fmla="*/ 69 h 24"/>
                      <a:gd name="T34" fmla="*/ 42 w 32"/>
                      <a:gd name="T35" fmla="*/ 69 h 24"/>
                      <a:gd name="T36" fmla="*/ 42 w 32"/>
                      <a:gd name="T37" fmla="*/ 69 h 24"/>
                      <a:gd name="T38" fmla="*/ 42 w 32"/>
                      <a:gd name="T39" fmla="*/ 69 h 24"/>
                      <a:gd name="T40" fmla="*/ 0 w 32"/>
                      <a:gd name="T41" fmla="*/ 69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2"/>
                      <a:gd name="T64" fmla="*/ 0 h 24"/>
                      <a:gd name="T65" fmla="*/ 32 w 32"/>
                      <a:gd name="T66" fmla="*/ 24 h 2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2" h="24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8" y="14"/>
                        </a:lnTo>
                        <a:lnTo>
                          <a:pt x="16" y="10"/>
                        </a:lnTo>
                        <a:lnTo>
                          <a:pt x="24" y="6"/>
                        </a:lnTo>
                        <a:lnTo>
                          <a:pt x="32" y="0"/>
                        </a:lnTo>
                        <a:lnTo>
                          <a:pt x="31" y="7"/>
                        </a:lnTo>
                        <a:lnTo>
                          <a:pt x="27" y="12"/>
                        </a:lnTo>
                        <a:lnTo>
                          <a:pt x="24" y="16"/>
                        </a:lnTo>
                        <a:lnTo>
                          <a:pt x="24" y="23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0" y="24"/>
                        </a:lnTo>
                        <a:lnTo>
                          <a:pt x="18" y="24"/>
                        </a:lnTo>
                        <a:lnTo>
                          <a:pt x="14" y="21"/>
                        </a:lnTo>
                        <a:lnTo>
                          <a:pt x="9" y="20"/>
                        </a:lnTo>
                        <a:lnTo>
                          <a:pt x="5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4" name="Freeform 56"/>
                  <p:cNvSpPr>
                    <a:spLocks/>
                  </p:cNvSpPr>
                  <p:nvPr/>
                </p:nvSpPr>
                <p:spPr bwMode="auto">
                  <a:xfrm>
                    <a:off x="138" y="1740"/>
                    <a:ext cx="15" cy="6"/>
                  </a:xfrm>
                  <a:custGeom>
                    <a:avLst/>
                    <a:gdLst>
                      <a:gd name="T0" fmla="*/ 0 w 54"/>
                      <a:gd name="T1" fmla="*/ 15 h 23"/>
                      <a:gd name="T2" fmla="*/ 35 w 54"/>
                      <a:gd name="T3" fmla="*/ 15 h 23"/>
                      <a:gd name="T4" fmla="*/ 35 w 54"/>
                      <a:gd name="T5" fmla="*/ 15 h 23"/>
                      <a:gd name="T6" fmla="*/ 35 w 54"/>
                      <a:gd name="T7" fmla="*/ 15 h 23"/>
                      <a:gd name="T8" fmla="*/ 35 w 54"/>
                      <a:gd name="T9" fmla="*/ 0 h 23"/>
                      <a:gd name="T10" fmla="*/ 35 w 54"/>
                      <a:gd name="T11" fmla="*/ 0 h 23"/>
                      <a:gd name="T12" fmla="*/ 35 w 54"/>
                      <a:gd name="T13" fmla="*/ 0 h 23"/>
                      <a:gd name="T14" fmla="*/ 35 w 54"/>
                      <a:gd name="T15" fmla="*/ 15 h 23"/>
                      <a:gd name="T16" fmla="*/ 35 w 54"/>
                      <a:gd name="T17" fmla="*/ 15 h 23"/>
                      <a:gd name="T18" fmla="*/ 35 w 54"/>
                      <a:gd name="T19" fmla="*/ 15 h 23"/>
                      <a:gd name="T20" fmla="*/ 35 w 54"/>
                      <a:gd name="T21" fmla="*/ 15 h 23"/>
                      <a:gd name="T22" fmla="*/ 35 w 54"/>
                      <a:gd name="T23" fmla="*/ 15 h 23"/>
                      <a:gd name="T24" fmla="*/ 35 w 54"/>
                      <a:gd name="T25" fmla="*/ 15 h 23"/>
                      <a:gd name="T26" fmla="*/ 35 w 54"/>
                      <a:gd name="T27" fmla="*/ 15 h 23"/>
                      <a:gd name="T28" fmla="*/ 35 w 54"/>
                      <a:gd name="T29" fmla="*/ 15 h 23"/>
                      <a:gd name="T30" fmla="*/ 35 w 54"/>
                      <a:gd name="T31" fmla="*/ 15 h 23"/>
                      <a:gd name="T32" fmla="*/ 35 w 54"/>
                      <a:gd name="T33" fmla="*/ 15 h 23"/>
                      <a:gd name="T34" fmla="*/ 35 w 54"/>
                      <a:gd name="T35" fmla="*/ 15 h 23"/>
                      <a:gd name="T36" fmla="*/ 35 w 54"/>
                      <a:gd name="T37" fmla="*/ 15 h 23"/>
                      <a:gd name="T38" fmla="*/ 35 w 54"/>
                      <a:gd name="T39" fmla="*/ 15 h 23"/>
                      <a:gd name="T40" fmla="*/ 35 w 54"/>
                      <a:gd name="T41" fmla="*/ 15 h 23"/>
                      <a:gd name="T42" fmla="*/ 35 w 54"/>
                      <a:gd name="T43" fmla="*/ 15 h 23"/>
                      <a:gd name="T44" fmla="*/ 35 w 54"/>
                      <a:gd name="T45" fmla="*/ 15 h 23"/>
                      <a:gd name="T46" fmla="*/ 35 w 54"/>
                      <a:gd name="T47" fmla="*/ 15 h 23"/>
                      <a:gd name="T48" fmla="*/ 35 w 54"/>
                      <a:gd name="T49" fmla="*/ 15 h 23"/>
                      <a:gd name="T50" fmla="*/ 35 w 54"/>
                      <a:gd name="T51" fmla="*/ 15 h 23"/>
                      <a:gd name="T52" fmla="*/ 35 w 54"/>
                      <a:gd name="T53" fmla="*/ 15 h 23"/>
                      <a:gd name="T54" fmla="*/ 35 w 54"/>
                      <a:gd name="T55" fmla="*/ 15 h 23"/>
                      <a:gd name="T56" fmla="*/ 35 w 54"/>
                      <a:gd name="T57" fmla="*/ 15 h 23"/>
                      <a:gd name="T58" fmla="*/ 35 w 54"/>
                      <a:gd name="T59" fmla="*/ 15 h 23"/>
                      <a:gd name="T60" fmla="*/ 35 w 54"/>
                      <a:gd name="T61" fmla="*/ 15 h 23"/>
                      <a:gd name="T62" fmla="*/ 35 w 54"/>
                      <a:gd name="T63" fmla="*/ 15 h 23"/>
                      <a:gd name="T64" fmla="*/ 35 w 54"/>
                      <a:gd name="T65" fmla="*/ 15 h 23"/>
                      <a:gd name="T66" fmla="*/ 35 w 54"/>
                      <a:gd name="T67" fmla="*/ 15 h 23"/>
                      <a:gd name="T68" fmla="*/ 35 w 54"/>
                      <a:gd name="T69" fmla="*/ 15 h 23"/>
                      <a:gd name="T70" fmla="*/ 35 w 54"/>
                      <a:gd name="T71" fmla="*/ 15 h 23"/>
                      <a:gd name="T72" fmla="*/ 35 w 54"/>
                      <a:gd name="T73" fmla="*/ 15 h 23"/>
                      <a:gd name="T74" fmla="*/ 35 w 54"/>
                      <a:gd name="T75" fmla="*/ 15 h 23"/>
                      <a:gd name="T76" fmla="*/ 35 w 54"/>
                      <a:gd name="T77" fmla="*/ 15 h 23"/>
                      <a:gd name="T78" fmla="*/ 35 w 54"/>
                      <a:gd name="T79" fmla="*/ 15 h 23"/>
                      <a:gd name="T80" fmla="*/ 35 w 54"/>
                      <a:gd name="T81" fmla="*/ 15 h 23"/>
                      <a:gd name="T82" fmla="*/ 35 w 54"/>
                      <a:gd name="T83" fmla="*/ 15 h 23"/>
                      <a:gd name="T84" fmla="*/ 35 w 54"/>
                      <a:gd name="T85" fmla="*/ 15 h 23"/>
                      <a:gd name="T86" fmla="*/ 35 w 54"/>
                      <a:gd name="T87" fmla="*/ 15 h 23"/>
                      <a:gd name="T88" fmla="*/ 35 w 54"/>
                      <a:gd name="T89" fmla="*/ 15 h 23"/>
                      <a:gd name="T90" fmla="*/ 35 w 54"/>
                      <a:gd name="T91" fmla="*/ 15 h 23"/>
                      <a:gd name="T92" fmla="*/ 35 w 54"/>
                      <a:gd name="T93" fmla="*/ 15 h 23"/>
                      <a:gd name="T94" fmla="*/ 35 w 54"/>
                      <a:gd name="T95" fmla="*/ 15 h 23"/>
                      <a:gd name="T96" fmla="*/ 35 w 54"/>
                      <a:gd name="T97" fmla="*/ 15 h 23"/>
                      <a:gd name="T98" fmla="*/ 35 w 54"/>
                      <a:gd name="T99" fmla="*/ 15 h 23"/>
                      <a:gd name="T100" fmla="*/ 35 w 54"/>
                      <a:gd name="T101" fmla="*/ 15 h 23"/>
                      <a:gd name="T102" fmla="*/ 0 w 54"/>
                      <a:gd name="T103" fmla="*/ 15 h 23"/>
                      <a:gd name="T104" fmla="*/ 0 w 54"/>
                      <a:gd name="T105" fmla="*/ 15 h 2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54"/>
                      <a:gd name="T160" fmla="*/ 0 h 23"/>
                      <a:gd name="T161" fmla="*/ 54 w 54"/>
                      <a:gd name="T162" fmla="*/ 23 h 2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54" h="23">
                        <a:moveTo>
                          <a:pt x="0" y="7"/>
                        </a:moveTo>
                        <a:lnTo>
                          <a:pt x="5" y="3"/>
                        </a:lnTo>
                        <a:lnTo>
                          <a:pt x="9" y="2"/>
                        </a:lnTo>
                        <a:lnTo>
                          <a:pt x="14" y="1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5" y="1"/>
                        </a:lnTo>
                        <a:lnTo>
                          <a:pt x="40" y="1"/>
                        </a:lnTo>
                        <a:lnTo>
                          <a:pt x="40" y="2"/>
                        </a:lnTo>
                        <a:lnTo>
                          <a:pt x="40" y="3"/>
                        </a:lnTo>
                        <a:lnTo>
                          <a:pt x="46" y="3"/>
                        </a:lnTo>
                        <a:lnTo>
                          <a:pt x="52" y="6"/>
                        </a:lnTo>
                        <a:lnTo>
                          <a:pt x="54" y="9"/>
                        </a:lnTo>
                        <a:lnTo>
                          <a:pt x="53" y="14"/>
                        </a:lnTo>
                        <a:lnTo>
                          <a:pt x="50" y="16"/>
                        </a:lnTo>
                        <a:lnTo>
                          <a:pt x="46" y="15"/>
                        </a:lnTo>
                        <a:lnTo>
                          <a:pt x="41" y="14"/>
                        </a:lnTo>
                        <a:lnTo>
                          <a:pt x="36" y="12"/>
                        </a:lnTo>
                        <a:lnTo>
                          <a:pt x="36" y="16"/>
                        </a:lnTo>
                        <a:lnTo>
                          <a:pt x="36" y="18"/>
                        </a:lnTo>
                        <a:lnTo>
                          <a:pt x="33" y="21"/>
                        </a:lnTo>
                        <a:lnTo>
                          <a:pt x="32" y="22"/>
                        </a:lnTo>
                        <a:lnTo>
                          <a:pt x="30" y="23"/>
                        </a:lnTo>
                        <a:lnTo>
                          <a:pt x="28" y="23"/>
                        </a:lnTo>
                        <a:lnTo>
                          <a:pt x="24" y="23"/>
                        </a:lnTo>
                        <a:lnTo>
                          <a:pt x="22" y="22"/>
                        </a:lnTo>
                        <a:lnTo>
                          <a:pt x="21" y="21"/>
                        </a:lnTo>
                        <a:lnTo>
                          <a:pt x="20" y="18"/>
                        </a:lnTo>
                        <a:lnTo>
                          <a:pt x="18" y="15"/>
                        </a:lnTo>
                        <a:lnTo>
                          <a:pt x="16" y="12"/>
                        </a:lnTo>
                        <a:lnTo>
                          <a:pt x="15" y="12"/>
                        </a:lnTo>
                        <a:lnTo>
                          <a:pt x="14" y="12"/>
                        </a:lnTo>
                        <a:lnTo>
                          <a:pt x="14" y="11"/>
                        </a:lnTo>
                        <a:lnTo>
                          <a:pt x="14" y="10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2" y="8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7" y="9"/>
                        </a:lnTo>
                        <a:lnTo>
                          <a:pt x="6" y="8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5" name="Freeform 57"/>
                  <p:cNvSpPr>
                    <a:spLocks/>
                  </p:cNvSpPr>
                  <p:nvPr/>
                </p:nvSpPr>
                <p:spPr bwMode="auto">
                  <a:xfrm>
                    <a:off x="138" y="1740"/>
                    <a:ext cx="15" cy="6"/>
                  </a:xfrm>
                  <a:custGeom>
                    <a:avLst/>
                    <a:gdLst>
                      <a:gd name="T0" fmla="*/ 0 w 54"/>
                      <a:gd name="T1" fmla="*/ 15 h 23"/>
                      <a:gd name="T2" fmla="*/ 35 w 54"/>
                      <a:gd name="T3" fmla="*/ 15 h 23"/>
                      <a:gd name="T4" fmla="*/ 35 w 54"/>
                      <a:gd name="T5" fmla="*/ 0 h 23"/>
                      <a:gd name="T6" fmla="*/ 35 w 54"/>
                      <a:gd name="T7" fmla="*/ 0 h 23"/>
                      <a:gd name="T8" fmla="*/ 35 w 54"/>
                      <a:gd name="T9" fmla="*/ 15 h 23"/>
                      <a:gd name="T10" fmla="*/ 35 w 54"/>
                      <a:gd name="T11" fmla="*/ 15 h 23"/>
                      <a:gd name="T12" fmla="*/ 35 w 54"/>
                      <a:gd name="T13" fmla="*/ 15 h 23"/>
                      <a:gd name="T14" fmla="*/ 35 w 54"/>
                      <a:gd name="T15" fmla="*/ 15 h 23"/>
                      <a:gd name="T16" fmla="*/ 35 w 54"/>
                      <a:gd name="T17" fmla="*/ 15 h 23"/>
                      <a:gd name="T18" fmla="*/ 35 w 54"/>
                      <a:gd name="T19" fmla="*/ 15 h 23"/>
                      <a:gd name="T20" fmla="*/ 35 w 54"/>
                      <a:gd name="T21" fmla="*/ 15 h 23"/>
                      <a:gd name="T22" fmla="*/ 35 w 54"/>
                      <a:gd name="T23" fmla="*/ 15 h 23"/>
                      <a:gd name="T24" fmla="*/ 35 w 54"/>
                      <a:gd name="T25" fmla="*/ 15 h 23"/>
                      <a:gd name="T26" fmla="*/ 35 w 54"/>
                      <a:gd name="T27" fmla="*/ 15 h 23"/>
                      <a:gd name="T28" fmla="*/ 35 w 54"/>
                      <a:gd name="T29" fmla="*/ 15 h 23"/>
                      <a:gd name="T30" fmla="*/ 35 w 54"/>
                      <a:gd name="T31" fmla="*/ 15 h 23"/>
                      <a:gd name="T32" fmla="*/ 35 w 54"/>
                      <a:gd name="T33" fmla="*/ 15 h 23"/>
                      <a:gd name="T34" fmla="*/ 35 w 54"/>
                      <a:gd name="T35" fmla="*/ 15 h 23"/>
                      <a:gd name="T36" fmla="*/ 35 w 54"/>
                      <a:gd name="T37" fmla="*/ 15 h 23"/>
                      <a:gd name="T38" fmla="*/ 35 w 54"/>
                      <a:gd name="T39" fmla="*/ 15 h 23"/>
                      <a:gd name="T40" fmla="*/ 35 w 54"/>
                      <a:gd name="T41" fmla="*/ 15 h 23"/>
                      <a:gd name="T42" fmla="*/ 35 w 54"/>
                      <a:gd name="T43" fmla="*/ 15 h 23"/>
                      <a:gd name="T44" fmla="*/ 35 w 54"/>
                      <a:gd name="T45" fmla="*/ 15 h 23"/>
                      <a:gd name="T46" fmla="*/ 35 w 54"/>
                      <a:gd name="T47" fmla="*/ 15 h 23"/>
                      <a:gd name="T48" fmla="*/ 35 w 54"/>
                      <a:gd name="T49" fmla="*/ 15 h 23"/>
                      <a:gd name="T50" fmla="*/ 35 w 54"/>
                      <a:gd name="T51" fmla="*/ 15 h 23"/>
                      <a:gd name="T52" fmla="*/ 35 w 54"/>
                      <a:gd name="T53" fmla="*/ 15 h 23"/>
                      <a:gd name="T54" fmla="*/ 35 w 54"/>
                      <a:gd name="T55" fmla="*/ 15 h 23"/>
                      <a:gd name="T56" fmla="*/ 35 w 54"/>
                      <a:gd name="T57" fmla="*/ 15 h 23"/>
                      <a:gd name="T58" fmla="*/ 35 w 54"/>
                      <a:gd name="T59" fmla="*/ 15 h 23"/>
                      <a:gd name="T60" fmla="*/ 35 w 54"/>
                      <a:gd name="T61" fmla="*/ 15 h 23"/>
                      <a:gd name="T62" fmla="*/ 0 w 54"/>
                      <a:gd name="T63" fmla="*/ 15 h 2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4"/>
                      <a:gd name="T97" fmla="*/ 0 h 23"/>
                      <a:gd name="T98" fmla="*/ 54 w 54"/>
                      <a:gd name="T99" fmla="*/ 23 h 2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4" h="23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5" y="3"/>
                        </a:lnTo>
                        <a:lnTo>
                          <a:pt x="9" y="2"/>
                        </a:lnTo>
                        <a:lnTo>
                          <a:pt x="14" y="1"/>
                        </a:lnTo>
                        <a:lnTo>
                          <a:pt x="20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5" y="1"/>
                        </a:lnTo>
                        <a:lnTo>
                          <a:pt x="40" y="1"/>
                        </a:lnTo>
                        <a:lnTo>
                          <a:pt x="40" y="2"/>
                        </a:lnTo>
                        <a:lnTo>
                          <a:pt x="40" y="3"/>
                        </a:lnTo>
                        <a:lnTo>
                          <a:pt x="46" y="3"/>
                        </a:lnTo>
                        <a:lnTo>
                          <a:pt x="52" y="6"/>
                        </a:lnTo>
                        <a:lnTo>
                          <a:pt x="54" y="9"/>
                        </a:lnTo>
                        <a:lnTo>
                          <a:pt x="53" y="14"/>
                        </a:lnTo>
                        <a:lnTo>
                          <a:pt x="50" y="16"/>
                        </a:lnTo>
                        <a:lnTo>
                          <a:pt x="46" y="15"/>
                        </a:lnTo>
                        <a:lnTo>
                          <a:pt x="41" y="14"/>
                        </a:lnTo>
                        <a:lnTo>
                          <a:pt x="36" y="12"/>
                        </a:lnTo>
                        <a:lnTo>
                          <a:pt x="36" y="16"/>
                        </a:lnTo>
                        <a:lnTo>
                          <a:pt x="36" y="18"/>
                        </a:lnTo>
                        <a:lnTo>
                          <a:pt x="33" y="21"/>
                        </a:lnTo>
                        <a:lnTo>
                          <a:pt x="32" y="22"/>
                        </a:lnTo>
                        <a:lnTo>
                          <a:pt x="30" y="23"/>
                        </a:lnTo>
                        <a:lnTo>
                          <a:pt x="28" y="23"/>
                        </a:lnTo>
                        <a:lnTo>
                          <a:pt x="24" y="23"/>
                        </a:lnTo>
                        <a:lnTo>
                          <a:pt x="22" y="22"/>
                        </a:lnTo>
                        <a:lnTo>
                          <a:pt x="21" y="21"/>
                        </a:lnTo>
                        <a:lnTo>
                          <a:pt x="20" y="18"/>
                        </a:lnTo>
                        <a:lnTo>
                          <a:pt x="18" y="15"/>
                        </a:lnTo>
                        <a:lnTo>
                          <a:pt x="16" y="12"/>
                        </a:lnTo>
                        <a:lnTo>
                          <a:pt x="15" y="12"/>
                        </a:lnTo>
                        <a:lnTo>
                          <a:pt x="14" y="12"/>
                        </a:lnTo>
                        <a:lnTo>
                          <a:pt x="14" y="11"/>
                        </a:lnTo>
                        <a:lnTo>
                          <a:pt x="14" y="10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2" y="8"/>
                        </a:lnTo>
                        <a:lnTo>
                          <a:pt x="10" y="11"/>
                        </a:lnTo>
                        <a:lnTo>
                          <a:pt x="9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7" y="9"/>
                        </a:lnTo>
                        <a:lnTo>
                          <a:pt x="6" y="8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2" y="7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676" name="Freeform 58"/>
                  <p:cNvSpPr>
                    <a:spLocks/>
                  </p:cNvSpPr>
                  <p:nvPr/>
                </p:nvSpPr>
                <p:spPr bwMode="auto">
                  <a:xfrm>
                    <a:off x="172" y="1770"/>
                    <a:ext cx="1" cy="1"/>
                  </a:xfrm>
                  <a:custGeom>
                    <a:avLst/>
                    <a:gdLst>
                      <a:gd name="T0" fmla="*/ 449 w 3"/>
                      <a:gd name="T1" fmla="*/ 0 h 3"/>
                      <a:gd name="T2" fmla="*/ 449 w 3"/>
                      <a:gd name="T3" fmla="*/ 0 h 3"/>
                      <a:gd name="T4" fmla="*/ 449 w 3"/>
                      <a:gd name="T5" fmla="*/ 0 h 3"/>
                      <a:gd name="T6" fmla="*/ 449 w 3"/>
                      <a:gd name="T7" fmla="*/ 0 h 3"/>
                      <a:gd name="T8" fmla="*/ 0 w 3"/>
                      <a:gd name="T9" fmla="*/ 0 h 3"/>
                      <a:gd name="T10" fmla="*/ 0 w 3"/>
                      <a:gd name="T11" fmla="*/ 0 h 3"/>
                      <a:gd name="T12" fmla="*/ 0 w 3"/>
                      <a:gd name="T13" fmla="*/ 0 h 3"/>
                      <a:gd name="T14" fmla="*/ 0 w 3"/>
                      <a:gd name="T15" fmla="*/ 0 h 3"/>
                      <a:gd name="T16" fmla="*/ 0 w 3"/>
                      <a:gd name="T17" fmla="*/ 449 h 3"/>
                      <a:gd name="T18" fmla="*/ 0 w 3"/>
                      <a:gd name="T19" fmla="*/ 449 h 3"/>
                      <a:gd name="T20" fmla="*/ 0 w 3"/>
                      <a:gd name="T21" fmla="*/ 449 h 3"/>
                      <a:gd name="T22" fmla="*/ 0 w 3"/>
                      <a:gd name="T23" fmla="*/ 449 h 3"/>
                      <a:gd name="T24" fmla="*/ 0 w 3"/>
                      <a:gd name="T25" fmla="*/ 449 h 3"/>
                      <a:gd name="T26" fmla="*/ 449 w 3"/>
                      <a:gd name="T27" fmla="*/ 449 h 3"/>
                      <a:gd name="T28" fmla="*/ 449 w 3"/>
                      <a:gd name="T29" fmla="*/ 449 h 3"/>
                      <a:gd name="T30" fmla="*/ 449 w 3"/>
                      <a:gd name="T31" fmla="*/ 449 h 3"/>
                      <a:gd name="T32" fmla="*/ 449 w 3"/>
                      <a:gd name="T33" fmla="*/ 449 h 3"/>
                      <a:gd name="T34" fmla="*/ 449 w 3"/>
                      <a:gd name="T35" fmla="*/ 449 h 3"/>
                      <a:gd name="T36" fmla="*/ 449 w 3"/>
                      <a:gd name="T37" fmla="*/ 449 h 3"/>
                      <a:gd name="T38" fmla="*/ 449 w 3"/>
                      <a:gd name="T39" fmla="*/ 0 h 3"/>
                      <a:gd name="T40" fmla="*/ 449 w 3"/>
                      <a:gd name="T41" fmla="*/ 0 h 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"/>
                      <a:gd name="T64" fmla="*/ 0 h 3"/>
                      <a:gd name="T65" fmla="*/ 3 w 3"/>
                      <a:gd name="T66" fmla="*/ 3 h 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" h="3">
                        <a:moveTo>
                          <a:pt x="3" y="0"/>
                        </a:move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9CC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7" name="Group 327"/>
            <p:cNvGrpSpPr>
              <a:grpSpLocks/>
            </p:cNvGrpSpPr>
            <p:nvPr/>
          </p:nvGrpSpPr>
          <p:grpSpPr bwMode="auto">
            <a:xfrm>
              <a:off x="7848616" y="2286000"/>
              <a:ext cx="838202" cy="604757"/>
              <a:chOff x="7848600" y="1962964"/>
              <a:chExt cx="1063737" cy="1138157"/>
            </a:xfrm>
          </p:grpSpPr>
          <p:sp>
            <p:nvSpPr>
              <p:cNvPr id="23591" name="Freeform 139"/>
              <p:cNvSpPr>
                <a:spLocks/>
              </p:cNvSpPr>
              <p:nvPr/>
            </p:nvSpPr>
            <p:spPr bwMode="auto">
              <a:xfrm>
                <a:off x="8130474" y="2794950"/>
                <a:ext cx="179953" cy="306171"/>
              </a:xfrm>
              <a:custGeom>
                <a:avLst/>
                <a:gdLst>
                  <a:gd name="T0" fmla="*/ 0 w 178"/>
                  <a:gd name="T1" fmla="*/ 0 h 284"/>
                  <a:gd name="T2" fmla="*/ 0 w 178"/>
                  <a:gd name="T3" fmla="*/ 0 h 284"/>
                  <a:gd name="T4" fmla="*/ 0 w 178"/>
                  <a:gd name="T5" fmla="*/ 0 h 284"/>
                  <a:gd name="T6" fmla="*/ 0 w 178"/>
                  <a:gd name="T7" fmla="*/ 0 h 284"/>
                  <a:gd name="T8" fmla="*/ 0 w 178"/>
                  <a:gd name="T9" fmla="*/ 0 h 284"/>
                  <a:gd name="T10" fmla="*/ 0 w 178"/>
                  <a:gd name="T11" fmla="*/ 0 h 284"/>
                  <a:gd name="T12" fmla="*/ 0 w 178"/>
                  <a:gd name="T13" fmla="*/ 0 h 284"/>
                  <a:gd name="T14" fmla="*/ 0 w 178"/>
                  <a:gd name="T15" fmla="*/ 0 h 284"/>
                  <a:gd name="T16" fmla="*/ 0 w 178"/>
                  <a:gd name="T17" fmla="*/ 0 h 284"/>
                  <a:gd name="T18" fmla="*/ 0 w 178"/>
                  <a:gd name="T19" fmla="*/ 0 h 284"/>
                  <a:gd name="T20" fmla="*/ 0 w 178"/>
                  <a:gd name="T21" fmla="*/ 0 h 284"/>
                  <a:gd name="T22" fmla="*/ 0 w 178"/>
                  <a:gd name="T23" fmla="*/ 0 h 284"/>
                  <a:gd name="T24" fmla="*/ 0 w 178"/>
                  <a:gd name="T25" fmla="*/ 0 h 284"/>
                  <a:gd name="T26" fmla="*/ 0 w 178"/>
                  <a:gd name="T27" fmla="*/ 0 h 284"/>
                  <a:gd name="T28" fmla="*/ 0 w 178"/>
                  <a:gd name="T29" fmla="*/ 0 h 284"/>
                  <a:gd name="T30" fmla="*/ 0 w 178"/>
                  <a:gd name="T31" fmla="*/ 0 h 284"/>
                  <a:gd name="T32" fmla="*/ 0 w 178"/>
                  <a:gd name="T33" fmla="*/ 0 h 284"/>
                  <a:gd name="T34" fmla="*/ 0 w 178"/>
                  <a:gd name="T35" fmla="*/ 0 h 284"/>
                  <a:gd name="T36" fmla="*/ 0 w 178"/>
                  <a:gd name="T37" fmla="*/ 0 h 284"/>
                  <a:gd name="T38" fmla="*/ 0 w 178"/>
                  <a:gd name="T39" fmla="*/ 0 h 284"/>
                  <a:gd name="T40" fmla="*/ 0 w 178"/>
                  <a:gd name="T41" fmla="*/ 0 h 284"/>
                  <a:gd name="T42" fmla="*/ 0 w 178"/>
                  <a:gd name="T43" fmla="*/ 0 h 284"/>
                  <a:gd name="T44" fmla="*/ 0 w 178"/>
                  <a:gd name="T45" fmla="*/ 0 h 2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8"/>
                  <a:gd name="T70" fmla="*/ 0 h 284"/>
                  <a:gd name="T71" fmla="*/ 178 w 178"/>
                  <a:gd name="T72" fmla="*/ 284 h 2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8" h="284">
                    <a:moveTo>
                      <a:pt x="178" y="263"/>
                    </a:moveTo>
                    <a:lnTo>
                      <a:pt x="175" y="243"/>
                    </a:lnTo>
                    <a:lnTo>
                      <a:pt x="163" y="215"/>
                    </a:lnTo>
                    <a:lnTo>
                      <a:pt x="144" y="196"/>
                    </a:lnTo>
                    <a:lnTo>
                      <a:pt x="116" y="177"/>
                    </a:lnTo>
                    <a:lnTo>
                      <a:pt x="105" y="164"/>
                    </a:lnTo>
                    <a:lnTo>
                      <a:pt x="99" y="150"/>
                    </a:lnTo>
                    <a:lnTo>
                      <a:pt x="77" y="113"/>
                    </a:lnTo>
                    <a:lnTo>
                      <a:pt x="69" y="96"/>
                    </a:lnTo>
                    <a:lnTo>
                      <a:pt x="50" y="75"/>
                    </a:lnTo>
                    <a:lnTo>
                      <a:pt x="44" y="63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53" y="4"/>
                    </a:lnTo>
                    <a:lnTo>
                      <a:pt x="40" y="0"/>
                    </a:lnTo>
                    <a:lnTo>
                      <a:pt x="24" y="3"/>
                    </a:lnTo>
                    <a:lnTo>
                      <a:pt x="8" y="16"/>
                    </a:lnTo>
                    <a:lnTo>
                      <a:pt x="7" y="29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75" y="284"/>
                    </a:lnTo>
                    <a:lnTo>
                      <a:pt x="178" y="26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2" name="Freeform 140"/>
              <p:cNvSpPr>
                <a:spLocks/>
              </p:cNvSpPr>
              <p:nvPr/>
            </p:nvSpPr>
            <p:spPr bwMode="auto">
              <a:xfrm>
                <a:off x="8130474" y="2794950"/>
                <a:ext cx="179953" cy="306171"/>
              </a:xfrm>
              <a:custGeom>
                <a:avLst/>
                <a:gdLst>
                  <a:gd name="T0" fmla="*/ 0 w 178"/>
                  <a:gd name="T1" fmla="*/ 0 h 284"/>
                  <a:gd name="T2" fmla="*/ 0 w 178"/>
                  <a:gd name="T3" fmla="*/ 0 h 284"/>
                  <a:gd name="T4" fmla="*/ 0 w 178"/>
                  <a:gd name="T5" fmla="*/ 0 h 284"/>
                  <a:gd name="T6" fmla="*/ 0 w 178"/>
                  <a:gd name="T7" fmla="*/ 0 h 284"/>
                  <a:gd name="T8" fmla="*/ 0 w 178"/>
                  <a:gd name="T9" fmla="*/ 0 h 284"/>
                  <a:gd name="T10" fmla="*/ 0 w 178"/>
                  <a:gd name="T11" fmla="*/ 0 h 284"/>
                  <a:gd name="T12" fmla="*/ 0 w 178"/>
                  <a:gd name="T13" fmla="*/ 0 h 284"/>
                  <a:gd name="T14" fmla="*/ 0 w 178"/>
                  <a:gd name="T15" fmla="*/ 0 h 284"/>
                  <a:gd name="T16" fmla="*/ 0 w 178"/>
                  <a:gd name="T17" fmla="*/ 0 h 284"/>
                  <a:gd name="T18" fmla="*/ 0 w 178"/>
                  <a:gd name="T19" fmla="*/ 0 h 284"/>
                  <a:gd name="T20" fmla="*/ 0 w 178"/>
                  <a:gd name="T21" fmla="*/ 0 h 284"/>
                  <a:gd name="T22" fmla="*/ 0 w 178"/>
                  <a:gd name="T23" fmla="*/ 0 h 284"/>
                  <a:gd name="T24" fmla="*/ 0 w 178"/>
                  <a:gd name="T25" fmla="*/ 0 h 284"/>
                  <a:gd name="T26" fmla="*/ 0 w 178"/>
                  <a:gd name="T27" fmla="*/ 0 h 284"/>
                  <a:gd name="T28" fmla="*/ 0 w 178"/>
                  <a:gd name="T29" fmla="*/ 0 h 284"/>
                  <a:gd name="T30" fmla="*/ 0 w 178"/>
                  <a:gd name="T31" fmla="*/ 0 h 284"/>
                  <a:gd name="T32" fmla="*/ 0 w 178"/>
                  <a:gd name="T33" fmla="*/ 0 h 284"/>
                  <a:gd name="T34" fmla="*/ 0 w 178"/>
                  <a:gd name="T35" fmla="*/ 0 h 284"/>
                  <a:gd name="T36" fmla="*/ 0 w 178"/>
                  <a:gd name="T37" fmla="*/ 0 h 284"/>
                  <a:gd name="T38" fmla="*/ 0 w 178"/>
                  <a:gd name="T39" fmla="*/ 0 h 284"/>
                  <a:gd name="T40" fmla="*/ 0 w 178"/>
                  <a:gd name="T41" fmla="*/ 0 h 284"/>
                  <a:gd name="T42" fmla="*/ 0 w 178"/>
                  <a:gd name="T43" fmla="*/ 0 h 284"/>
                  <a:gd name="T44" fmla="*/ 0 w 178"/>
                  <a:gd name="T45" fmla="*/ 0 h 2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8"/>
                  <a:gd name="T70" fmla="*/ 0 h 284"/>
                  <a:gd name="T71" fmla="*/ 178 w 178"/>
                  <a:gd name="T72" fmla="*/ 284 h 2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8" h="284">
                    <a:moveTo>
                      <a:pt x="178" y="263"/>
                    </a:moveTo>
                    <a:lnTo>
                      <a:pt x="175" y="243"/>
                    </a:lnTo>
                    <a:lnTo>
                      <a:pt x="163" y="215"/>
                    </a:lnTo>
                    <a:lnTo>
                      <a:pt x="144" y="196"/>
                    </a:lnTo>
                    <a:lnTo>
                      <a:pt x="116" y="177"/>
                    </a:lnTo>
                    <a:lnTo>
                      <a:pt x="105" y="164"/>
                    </a:lnTo>
                    <a:lnTo>
                      <a:pt x="99" y="150"/>
                    </a:lnTo>
                    <a:lnTo>
                      <a:pt x="77" y="113"/>
                    </a:lnTo>
                    <a:lnTo>
                      <a:pt x="69" y="96"/>
                    </a:lnTo>
                    <a:lnTo>
                      <a:pt x="50" y="75"/>
                    </a:lnTo>
                    <a:lnTo>
                      <a:pt x="44" y="63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53" y="4"/>
                    </a:lnTo>
                    <a:lnTo>
                      <a:pt x="40" y="0"/>
                    </a:lnTo>
                    <a:lnTo>
                      <a:pt x="24" y="3"/>
                    </a:lnTo>
                    <a:lnTo>
                      <a:pt x="8" y="16"/>
                    </a:lnTo>
                    <a:lnTo>
                      <a:pt x="7" y="29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75" y="284"/>
                    </a:lnTo>
                    <a:lnTo>
                      <a:pt x="178" y="263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3" name="Freeform 141"/>
              <p:cNvSpPr>
                <a:spLocks/>
              </p:cNvSpPr>
              <p:nvPr/>
            </p:nvSpPr>
            <p:spPr bwMode="auto">
              <a:xfrm>
                <a:off x="8171842" y="2437751"/>
                <a:ext cx="225458" cy="536908"/>
              </a:xfrm>
              <a:custGeom>
                <a:avLst/>
                <a:gdLst>
                  <a:gd name="T0" fmla="*/ 0 w 224"/>
                  <a:gd name="T1" fmla="*/ 0 h 496"/>
                  <a:gd name="T2" fmla="*/ 0 w 224"/>
                  <a:gd name="T3" fmla="*/ 0 h 496"/>
                  <a:gd name="T4" fmla="*/ 0 w 224"/>
                  <a:gd name="T5" fmla="*/ 0 h 496"/>
                  <a:gd name="T6" fmla="*/ 0 w 224"/>
                  <a:gd name="T7" fmla="*/ 0 h 496"/>
                  <a:gd name="T8" fmla="*/ 0 w 224"/>
                  <a:gd name="T9" fmla="*/ 0 h 496"/>
                  <a:gd name="T10" fmla="*/ 0 w 224"/>
                  <a:gd name="T11" fmla="*/ 0 h 496"/>
                  <a:gd name="T12" fmla="*/ 0 w 224"/>
                  <a:gd name="T13" fmla="*/ 0 h 496"/>
                  <a:gd name="T14" fmla="*/ 0 w 224"/>
                  <a:gd name="T15" fmla="*/ 0 h 496"/>
                  <a:gd name="T16" fmla="*/ 0 w 224"/>
                  <a:gd name="T17" fmla="*/ 0 h 496"/>
                  <a:gd name="T18" fmla="*/ 0 w 224"/>
                  <a:gd name="T19" fmla="*/ 0 h 496"/>
                  <a:gd name="T20" fmla="*/ 0 w 224"/>
                  <a:gd name="T21" fmla="*/ 0 h 496"/>
                  <a:gd name="T22" fmla="*/ 0 w 224"/>
                  <a:gd name="T23" fmla="*/ 0 h 496"/>
                  <a:gd name="T24" fmla="*/ 0 w 224"/>
                  <a:gd name="T25" fmla="*/ 0 h 496"/>
                  <a:gd name="T26" fmla="*/ 0 w 224"/>
                  <a:gd name="T27" fmla="*/ 0 h 496"/>
                  <a:gd name="T28" fmla="*/ 0 w 224"/>
                  <a:gd name="T29" fmla="*/ 0 h 496"/>
                  <a:gd name="T30" fmla="*/ 0 w 224"/>
                  <a:gd name="T31" fmla="*/ 0 h 496"/>
                  <a:gd name="T32" fmla="*/ 0 w 224"/>
                  <a:gd name="T33" fmla="*/ 0 h 496"/>
                  <a:gd name="T34" fmla="*/ 0 w 224"/>
                  <a:gd name="T35" fmla="*/ 0 h 496"/>
                  <a:gd name="T36" fmla="*/ 0 w 224"/>
                  <a:gd name="T37" fmla="*/ 0 h 496"/>
                  <a:gd name="T38" fmla="*/ 0 w 224"/>
                  <a:gd name="T39" fmla="*/ 0 h 496"/>
                  <a:gd name="T40" fmla="*/ 0 w 224"/>
                  <a:gd name="T41" fmla="*/ 0 h 496"/>
                  <a:gd name="T42" fmla="*/ 0 w 224"/>
                  <a:gd name="T43" fmla="*/ 0 h 496"/>
                  <a:gd name="T44" fmla="*/ 0 w 224"/>
                  <a:gd name="T45" fmla="*/ 0 h 496"/>
                  <a:gd name="T46" fmla="*/ 0 w 224"/>
                  <a:gd name="T47" fmla="*/ 0 h 496"/>
                  <a:gd name="T48" fmla="*/ 0 w 224"/>
                  <a:gd name="T49" fmla="*/ 0 h 496"/>
                  <a:gd name="T50" fmla="*/ 0 w 224"/>
                  <a:gd name="T51" fmla="*/ 0 h 496"/>
                  <a:gd name="T52" fmla="*/ 0 w 224"/>
                  <a:gd name="T53" fmla="*/ 0 h 496"/>
                  <a:gd name="T54" fmla="*/ 0 w 224"/>
                  <a:gd name="T55" fmla="*/ 0 h 496"/>
                  <a:gd name="T56" fmla="*/ 0 w 224"/>
                  <a:gd name="T57" fmla="*/ 0 h 496"/>
                  <a:gd name="T58" fmla="*/ 0 w 224"/>
                  <a:gd name="T59" fmla="*/ 0 h 496"/>
                  <a:gd name="T60" fmla="*/ 0 w 224"/>
                  <a:gd name="T61" fmla="*/ 0 h 496"/>
                  <a:gd name="T62" fmla="*/ 0 w 224"/>
                  <a:gd name="T63" fmla="*/ 0 h 496"/>
                  <a:gd name="T64" fmla="*/ 0 w 224"/>
                  <a:gd name="T65" fmla="*/ 0 h 4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496"/>
                  <a:gd name="T101" fmla="*/ 224 w 224"/>
                  <a:gd name="T102" fmla="*/ 496 h 4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496">
                    <a:moveTo>
                      <a:pt x="11" y="334"/>
                    </a:moveTo>
                    <a:lnTo>
                      <a:pt x="0" y="371"/>
                    </a:lnTo>
                    <a:lnTo>
                      <a:pt x="0" y="376"/>
                    </a:lnTo>
                    <a:lnTo>
                      <a:pt x="7" y="374"/>
                    </a:lnTo>
                    <a:lnTo>
                      <a:pt x="17" y="393"/>
                    </a:lnTo>
                    <a:lnTo>
                      <a:pt x="29" y="406"/>
                    </a:lnTo>
                    <a:lnTo>
                      <a:pt x="42" y="420"/>
                    </a:lnTo>
                    <a:lnTo>
                      <a:pt x="78" y="439"/>
                    </a:lnTo>
                    <a:lnTo>
                      <a:pt x="88" y="443"/>
                    </a:lnTo>
                    <a:lnTo>
                      <a:pt x="116" y="447"/>
                    </a:lnTo>
                    <a:lnTo>
                      <a:pt x="125" y="449"/>
                    </a:lnTo>
                    <a:lnTo>
                      <a:pt x="125" y="473"/>
                    </a:lnTo>
                    <a:lnTo>
                      <a:pt x="125" y="489"/>
                    </a:lnTo>
                    <a:lnTo>
                      <a:pt x="134" y="496"/>
                    </a:lnTo>
                    <a:lnTo>
                      <a:pt x="143" y="485"/>
                    </a:lnTo>
                    <a:lnTo>
                      <a:pt x="155" y="462"/>
                    </a:lnTo>
                    <a:lnTo>
                      <a:pt x="156" y="440"/>
                    </a:lnTo>
                    <a:lnTo>
                      <a:pt x="172" y="410"/>
                    </a:lnTo>
                    <a:lnTo>
                      <a:pt x="181" y="388"/>
                    </a:lnTo>
                    <a:lnTo>
                      <a:pt x="205" y="356"/>
                    </a:lnTo>
                    <a:lnTo>
                      <a:pt x="215" y="330"/>
                    </a:lnTo>
                    <a:lnTo>
                      <a:pt x="224" y="307"/>
                    </a:lnTo>
                    <a:lnTo>
                      <a:pt x="223" y="292"/>
                    </a:lnTo>
                    <a:lnTo>
                      <a:pt x="218" y="224"/>
                    </a:lnTo>
                    <a:lnTo>
                      <a:pt x="212" y="171"/>
                    </a:lnTo>
                    <a:lnTo>
                      <a:pt x="202" y="155"/>
                    </a:lnTo>
                    <a:lnTo>
                      <a:pt x="179" y="161"/>
                    </a:lnTo>
                    <a:lnTo>
                      <a:pt x="170" y="167"/>
                    </a:lnTo>
                    <a:lnTo>
                      <a:pt x="163" y="164"/>
                    </a:lnTo>
                    <a:lnTo>
                      <a:pt x="161" y="160"/>
                    </a:lnTo>
                    <a:lnTo>
                      <a:pt x="154" y="164"/>
                    </a:lnTo>
                    <a:lnTo>
                      <a:pt x="150" y="163"/>
                    </a:lnTo>
                    <a:lnTo>
                      <a:pt x="150" y="154"/>
                    </a:lnTo>
                    <a:lnTo>
                      <a:pt x="162" y="128"/>
                    </a:lnTo>
                    <a:lnTo>
                      <a:pt x="169" y="123"/>
                    </a:lnTo>
                    <a:lnTo>
                      <a:pt x="176" y="121"/>
                    </a:lnTo>
                    <a:lnTo>
                      <a:pt x="174" y="100"/>
                    </a:lnTo>
                    <a:lnTo>
                      <a:pt x="178" y="86"/>
                    </a:lnTo>
                    <a:lnTo>
                      <a:pt x="185" y="77"/>
                    </a:lnTo>
                    <a:lnTo>
                      <a:pt x="194" y="68"/>
                    </a:lnTo>
                    <a:lnTo>
                      <a:pt x="186" y="46"/>
                    </a:lnTo>
                    <a:lnTo>
                      <a:pt x="52" y="0"/>
                    </a:lnTo>
                    <a:lnTo>
                      <a:pt x="45" y="4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28" y="61"/>
                    </a:lnTo>
                    <a:lnTo>
                      <a:pt x="10" y="79"/>
                    </a:lnTo>
                    <a:lnTo>
                      <a:pt x="5" y="85"/>
                    </a:lnTo>
                    <a:lnTo>
                      <a:pt x="5" y="92"/>
                    </a:lnTo>
                    <a:lnTo>
                      <a:pt x="18" y="103"/>
                    </a:lnTo>
                    <a:lnTo>
                      <a:pt x="20" y="125"/>
                    </a:lnTo>
                    <a:lnTo>
                      <a:pt x="10" y="131"/>
                    </a:lnTo>
                    <a:lnTo>
                      <a:pt x="12" y="168"/>
                    </a:lnTo>
                    <a:lnTo>
                      <a:pt x="15" y="170"/>
                    </a:lnTo>
                    <a:lnTo>
                      <a:pt x="35" y="174"/>
                    </a:lnTo>
                    <a:lnTo>
                      <a:pt x="42" y="198"/>
                    </a:lnTo>
                    <a:lnTo>
                      <a:pt x="59" y="202"/>
                    </a:lnTo>
                    <a:lnTo>
                      <a:pt x="65" y="209"/>
                    </a:lnTo>
                    <a:lnTo>
                      <a:pt x="75" y="214"/>
                    </a:lnTo>
                    <a:lnTo>
                      <a:pt x="85" y="223"/>
                    </a:lnTo>
                    <a:lnTo>
                      <a:pt x="106" y="239"/>
                    </a:lnTo>
                    <a:lnTo>
                      <a:pt x="105" y="245"/>
                    </a:lnTo>
                    <a:lnTo>
                      <a:pt x="81" y="260"/>
                    </a:lnTo>
                    <a:lnTo>
                      <a:pt x="56" y="284"/>
                    </a:lnTo>
                    <a:lnTo>
                      <a:pt x="51" y="306"/>
                    </a:lnTo>
                    <a:lnTo>
                      <a:pt x="11" y="3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4" name="Freeform 143"/>
              <p:cNvSpPr>
                <a:spLocks/>
              </p:cNvSpPr>
              <p:nvPr/>
            </p:nvSpPr>
            <p:spPr bwMode="auto">
              <a:xfrm>
                <a:off x="8378684" y="2182608"/>
                <a:ext cx="275100" cy="295078"/>
              </a:xfrm>
              <a:custGeom>
                <a:avLst/>
                <a:gdLst>
                  <a:gd name="T0" fmla="*/ 0 w 278"/>
                  <a:gd name="T1" fmla="*/ 0 h 274"/>
                  <a:gd name="T2" fmla="*/ 0 w 278"/>
                  <a:gd name="T3" fmla="*/ 0 h 274"/>
                  <a:gd name="T4" fmla="*/ 0 w 278"/>
                  <a:gd name="T5" fmla="*/ 0 h 274"/>
                  <a:gd name="T6" fmla="*/ 0 w 278"/>
                  <a:gd name="T7" fmla="*/ 0 h 274"/>
                  <a:gd name="T8" fmla="*/ 0 w 278"/>
                  <a:gd name="T9" fmla="*/ 0 h 274"/>
                  <a:gd name="T10" fmla="*/ 0 w 278"/>
                  <a:gd name="T11" fmla="*/ 0 h 274"/>
                  <a:gd name="T12" fmla="*/ 0 w 278"/>
                  <a:gd name="T13" fmla="*/ 0 h 274"/>
                  <a:gd name="T14" fmla="*/ 0 w 278"/>
                  <a:gd name="T15" fmla="*/ 0 h 274"/>
                  <a:gd name="T16" fmla="*/ 0 w 278"/>
                  <a:gd name="T17" fmla="*/ 0 h 274"/>
                  <a:gd name="T18" fmla="*/ 0 w 278"/>
                  <a:gd name="T19" fmla="*/ 0 h 274"/>
                  <a:gd name="T20" fmla="*/ 0 w 278"/>
                  <a:gd name="T21" fmla="*/ 0 h 274"/>
                  <a:gd name="T22" fmla="*/ 0 w 278"/>
                  <a:gd name="T23" fmla="*/ 0 h 274"/>
                  <a:gd name="T24" fmla="*/ 0 w 278"/>
                  <a:gd name="T25" fmla="*/ 0 h 274"/>
                  <a:gd name="T26" fmla="*/ 0 w 278"/>
                  <a:gd name="T27" fmla="*/ 0 h 274"/>
                  <a:gd name="T28" fmla="*/ 0 w 278"/>
                  <a:gd name="T29" fmla="*/ 0 h 274"/>
                  <a:gd name="T30" fmla="*/ 0 w 278"/>
                  <a:gd name="T31" fmla="*/ 0 h 274"/>
                  <a:gd name="T32" fmla="*/ 0 w 278"/>
                  <a:gd name="T33" fmla="*/ 0 h 274"/>
                  <a:gd name="T34" fmla="*/ 0 w 278"/>
                  <a:gd name="T35" fmla="*/ 0 h 274"/>
                  <a:gd name="T36" fmla="*/ 0 w 278"/>
                  <a:gd name="T37" fmla="*/ 0 h 274"/>
                  <a:gd name="T38" fmla="*/ 0 w 278"/>
                  <a:gd name="T39" fmla="*/ 0 h 274"/>
                  <a:gd name="T40" fmla="*/ 0 w 278"/>
                  <a:gd name="T41" fmla="*/ 0 h 274"/>
                  <a:gd name="T42" fmla="*/ 0 w 278"/>
                  <a:gd name="T43" fmla="*/ 0 h 274"/>
                  <a:gd name="T44" fmla="*/ 0 w 278"/>
                  <a:gd name="T45" fmla="*/ 0 h 274"/>
                  <a:gd name="T46" fmla="*/ 0 w 278"/>
                  <a:gd name="T47" fmla="*/ 0 h 274"/>
                  <a:gd name="T48" fmla="*/ 0 w 278"/>
                  <a:gd name="T49" fmla="*/ 0 h 274"/>
                  <a:gd name="T50" fmla="*/ 0 w 278"/>
                  <a:gd name="T51" fmla="*/ 0 h 274"/>
                  <a:gd name="T52" fmla="*/ 0 w 278"/>
                  <a:gd name="T53" fmla="*/ 0 h 274"/>
                  <a:gd name="T54" fmla="*/ 0 w 278"/>
                  <a:gd name="T55" fmla="*/ 0 h 2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8"/>
                  <a:gd name="T85" fmla="*/ 0 h 274"/>
                  <a:gd name="T86" fmla="*/ 278 w 278"/>
                  <a:gd name="T87" fmla="*/ 274 h 27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8" h="274">
                    <a:moveTo>
                      <a:pt x="0" y="59"/>
                    </a:moveTo>
                    <a:lnTo>
                      <a:pt x="94" y="35"/>
                    </a:lnTo>
                    <a:lnTo>
                      <a:pt x="103" y="46"/>
                    </a:lnTo>
                    <a:lnTo>
                      <a:pt x="105" y="44"/>
                    </a:lnTo>
                    <a:lnTo>
                      <a:pt x="107" y="37"/>
                    </a:lnTo>
                    <a:lnTo>
                      <a:pt x="246" y="0"/>
                    </a:lnTo>
                    <a:lnTo>
                      <a:pt x="278" y="114"/>
                    </a:lnTo>
                    <a:lnTo>
                      <a:pt x="273" y="125"/>
                    </a:lnTo>
                    <a:lnTo>
                      <a:pt x="271" y="130"/>
                    </a:lnTo>
                    <a:lnTo>
                      <a:pt x="273" y="136"/>
                    </a:lnTo>
                    <a:lnTo>
                      <a:pt x="273" y="142"/>
                    </a:lnTo>
                    <a:lnTo>
                      <a:pt x="256" y="144"/>
                    </a:lnTo>
                    <a:lnTo>
                      <a:pt x="209" y="164"/>
                    </a:lnTo>
                    <a:lnTo>
                      <a:pt x="196" y="162"/>
                    </a:lnTo>
                    <a:lnTo>
                      <a:pt x="193" y="167"/>
                    </a:lnTo>
                    <a:lnTo>
                      <a:pt x="192" y="174"/>
                    </a:lnTo>
                    <a:lnTo>
                      <a:pt x="188" y="178"/>
                    </a:lnTo>
                    <a:lnTo>
                      <a:pt x="162" y="182"/>
                    </a:lnTo>
                    <a:lnTo>
                      <a:pt x="122" y="200"/>
                    </a:lnTo>
                    <a:lnTo>
                      <a:pt x="118" y="193"/>
                    </a:lnTo>
                    <a:lnTo>
                      <a:pt x="95" y="218"/>
                    </a:lnTo>
                    <a:lnTo>
                      <a:pt x="42" y="263"/>
                    </a:lnTo>
                    <a:lnTo>
                      <a:pt x="21" y="274"/>
                    </a:lnTo>
                    <a:lnTo>
                      <a:pt x="5" y="257"/>
                    </a:lnTo>
                    <a:lnTo>
                      <a:pt x="28" y="232"/>
                    </a:lnTo>
                    <a:lnTo>
                      <a:pt x="30" y="223"/>
                    </a:lnTo>
                    <a:lnTo>
                      <a:pt x="20" y="210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5" name="Freeform 144"/>
              <p:cNvSpPr>
                <a:spLocks/>
              </p:cNvSpPr>
              <p:nvPr/>
            </p:nvSpPr>
            <p:spPr bwMode="auto">
              <a:xfrm>
                <a:off x="8378684" y="2182608"/>
                <a:ext cx="275100" cy="295078"/>
              </a:xfrm>
              <a:custGeom>
                <a:avLst/>
                <a:gdLst>
                  <a:gd name="T0" fmla="*/ 0 w 278"/>
                  <a:gd name="T1" fmla="*/ 0 h 274"/>
                  <a:gd name="T2" fmla="*/ 0 w 278"/>
                  <a:gd name="T3" fmla="*/ 0 h 274"/>
                  <a:gd name="T4" fmla="*/ 0 w 278"/>
                  <a:gd name="T5" fmla="*/ 0 h 274"/>
                  <a:gd name="T6" fmla="*/ 0 w 278"/>
                  <a:gd name="T7" fmla="*/ 0 h 274"/>
                  <a:gd name="T8" fmla="*/ 0 w 278"/>
                  <a:gd name="T9" fmla="*/ 0 h 274"/>
                  <a:gd name="T10" fmla="*/ 0 w 278"/>
                  <a:gd name="T11" fmla="*/ 0 h 274"/>
                  <a:gd name="T12" fmla="*/ 0 w 278"/>
                  <a:gd name="T13" fmla="*/ 0 h 274"/>
                  <a:gd name="T14" fmla="*/ 0 w 278"/>
                  <a:gd name="T15" fmla="*/ 0 h 274"/>
                  <a:gd name="T16" fmla="*/ 0 w 278"/>
                  <a:gd name="T17" fmla="*/ 0 h 274"/>
                  <a:gd name="T18" fmla="*/ 0 w 278"/>
                  <a:gd name="T19" fmla="*/ 0 h 274"/>
                  <a:gd name="T20" fmla="*/ 0 w 278"/>
                  <a:gd name="T21" fmla="*/ 0 h 274"/>
                  <a:gd name="T22" fmla="*/ 0 w 278"/>
                  <a:gd name="T23" fmla="*/ 0 h 274"/>
                  <a:gd name="T24" fmla="*/ 0 w 278"/>
                  <a:gd name="T25" fmla="*/ 0 h 274"/>
                  <a:gd name="T26" fmla="*/ 0 w 278"/>
                  <a:gd name="T27" fmla="*/ 0 h 274"/>
                  <a:gd name="T28" fmla="*/ 0 w 278"/>
                  <a:gd name="T29" fmla="*/ 0 h 274"/>
                  <a:gd name="T30" fmla="*/ 0 w 278"/>
                  <a:gd name="T31" fmla="*/ 0 h 274"/>
                  <a:gd name="T32" fmla="*/ 0 w 278"/>
                  <a:gd name="T33" fmla="*/ 0 h 274"/>
                  <a:gd name="T34" fmla="*/ 0 w 278"/>
                  <a:gd name="T35" fmla="*/ 0 h 274"/>
                  <a:gd name="T36" fmla="*/ 0 w 278"/>
                  <a:gd name="T37" fmla="*/ 0 h 274"/>
                  <a:gd name="T38" fmla="*/ 0 w 278"/>
                  <a:gd name="T39" fmla="*/ 0 h 274"/>
                  <a:gd name="T40" fmla="*/ 0 w 278"/>
                  <a:gd name="T41" fmla="*/ 0 h 274"/>
                  <a:gd name="T42" fmla="*/ 0 w 278"/>
                  <a:gd name="T43" fmla="*/ 0 h 274"/>
                  <a:gd name="T44" fmla="*/ 0 w 278"/>
                  <a:gd name="T45" fmla="*/ 0 h 274"/>
                  <a:gd name="T46" fmla="*/ 0 w 278"/>
                  <a:gd name="T47" fmla="*/ 0 h 274"/>
                  <a:gd name="T48" fmla="*/ 0 w 278"/>
                  <a:gd name="T49" fmla="*/ 0 h 274"/>
                  <a:gd name="T50" fmla="*/ 0 w 278"/>
                  <a:gd name="T51" fmla="*/ 0 h 274"/>
                  <a:gd name="T52" fmla="*/ 0 w 278"/>
                  <a:gd name="T53" fmla="*/ 0 h 274"/>
                  <a:gd name="T54" fmla="*/ 0 w 278"/>
                  <a:gd name="T55" fmla="*/ 0 h 2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8"/>
                  <a:gd name="T85" fmla="*/ 0 h 274"/>
                  <a:gd name="T86" fmla="*/ 278 w 278"/>
                  <a:gd name="T87" fmla="*/ 274 h 27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8" h="274">
                    <a:moveTo>
                      <a:pt x="0" y="59"/>
                    </a:moveTo>
                    <a:lnTo>
                      <a:pt x="94" y="35"/>
                    </a:lnTo>
                    <a:lnTo>
                      <a:pt x="103" y="46"/>
                    </a:lnTo>
                    <a:lnTo>
                      <a:pt x="105" y="44"/>
                    </a:lnTo>
                    <a:lnTo>
                      <a:pt x="107" y="37"/>
                    </a:lnTo>
                    <a:lnTo>
                      <a:pt x="246" y="0"/>
                    </a:lnTo>
                    <a:lnTo>
                      <a:pt x="278" y="114"/>
                    </a:lnTo>
                    <a:lnTo>
                      <a:pt x="273" y="125"/>
                    </a:lnTo>
                    <a:lnTo>
                      <a:pt x="271" y="130"/>
                    </a:lnTo>
                    <a:lnTo>
                      <a:pt x="273" y="136"/>
                    </a:lnTo>
                    <a:lnTo>
                      <a:pt x="273" y="142"/>
                    </a:lnTo>
                    <a:lnTo>
                      <a:pt x="256" y="144"/>
                    </a:lnTo>
                    <a:lnTo>
                      <a:pt x="209" y="164"/>
                    </a:lnTo>
                    <a:lnTo>
                      <a:pt x="196" y="162"/>
                    </a:lnTo>
                    <a:lnTo>
                      <a:pt x="193" y="167"/>
                    </a:lnTo>
                    <a:lnTo>
                      <a:pt x="192" y="174"/>
                    </a:lnTo>
                    <a:lnTo>
                      <a:pt x="188" y="178"/>
                    </a:lnTo>
                    <a:lnTo>
                      <a:pt x="162" y="182"/>
                    </a:lnTo>
                    <a:lnTo>
                      <a:pt x="122" y="200"/>
                    </a:lnTo>
                    <a:lnTo>
                      <a:pt x="118" y="193"/>
                    </a:lnTo>
                    <a:lnTo>
                      <a:pt x="95" y="218"/>
                    </a:lnTo>
                    <a:lnTo>
                      <a:pt x="42" y="263"/>
                    </a:lnTo>
                    <a:lnTo>
                      <a:pt x="21" y="274"/>
                    </a:lnTo>
                    <a:lnTo>
                      <a:pt x="5" y="257"/>
                    </a:lnTo>
                    <a:lnTo>
                      <a:pt x="28" y="232"/>
                    </a:lnTo>
                    <a:lnTo>
                      <a:pt x="30" y="223"/>
                    </a:lnTo>
                    <a:lnTo>
                      <a:pt x="20" y="210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6" name="Freeform 145"/>
              <p:cNvSpPr>
                <a:spLocks/>
              </p:cNvSpPr>
              <p:nvPr/>
            </p:nvSpPr>
            <p:spPr bwMode="auto">
              <a:xfrm>
                <a:off x="8372479" y="1962964"/>
                <a:ext cx="539858" cy="297296"/>
              </a:xfrm>
              <a:custGeom>
                <a:avLst/>
                <a:gdLst>
                  <a:gd name="T0" fmla="*/ 0 w 538"/>
                  <a:gd name="T1" fmla="*/ 0 h 278"/>
                  <a:gd name="T2" fmla="*/ 0 w 538"/>
                  <a:gd name="T3" fmla="*/ 0 h 278"/>
                  <a:gd name="T4" fmla="*/ 0 w 538"/>
                  <a:gd name="T5" fmla="*/ 0 h 278"/>
                  <a:gd name="T6" fmla="*/ 0 w 538"/>
                  <a:gd name="T7" fmla="*/ 0 h 278"/>
                  <a:gd name="T8" fmla="*/ 0 w 538"/>
                  <a:gd name="T9" fmla="*/ 0 h 278"/>
                  <a:gd name="T10" fmla="*/ 0 w 538"/>
                  <a:gd name="T11" fmla="*/ 0 h 278"/>
                  <a:gd name="T12" fmla="*/ 0 w 538"/>
                  <a:gd name="T13" fmla="*/ 0 h 278"/>
                  <a:gd name="T14" fmla="*/ 0 w 538"/>
                  <a:gd name="T15" fmla="*/ 0 h 278"/>
                  <a:gd name="T16" fmla="*/ 0 w 538"/>
                  <a:gd name="T17" fmla="*/ 0 h 278"/>
                  <a:gd name="T18" fmla="*/ 0 w 538"/>
                  <a:gd name="T19" fmla="*/ 0 h 278"/>
                  <a:gd name="T20" fmla="*/ 0 w 538"/>
                  <a:gd name="T21" fmla="*/ 0 h 278"/>
                  <a:gd name="T22" fmla="*/ 0 w 538"/>
                  <a:gd name="T23" fmla="*/ 0 h 278"/>
                  <a:gd name="T24" fmla="*/ 0 w 538"/>
                  <a:gd name="T25" fmla="*/ 0 h 278"/>
                  <a:gd name="T26" fmla="*/ 0 w 538"/>
                  <a:gd name="T27" fmla="*/ 0 h 278"/>
                  <a:gd name="T28" fmla="*/ 0 w 538"/>
                  <a:gd name="T29" fmla="*/ 0 h 278"/>
                  <a:gd name="T30" fmla="*/ 0 w 538"/>
                  <a:gd name="T31" fmla="*/ 0 h 278"/>
                  <a:gd name="T32" fmla="*/ 0 w 538"/>
                  <a:gd name="T33" fmla="*/ 0 h 278"/>
                  <a:gd name="T34" fmla="*/ 0 w 538"/>
                  <a:gd name="T35" fmla="*/ 0 h 278"/>
                  <a:gd name="T36" fmla="*/ 0 w 538"/>
                  <a:gd name="T37" fmla="*/ 0 h 278"/>
                  <a:gd name="T38" fmla="*/ 0 w 538"/>
                  <a:gd name="T39" fmla="*/ 0 h 278"/>
                  <a:gd name="T40" fmla="*/ 0 w 538"/>
                  <a:gd name="T41" fmla="*/ 0 h 278"/>
                  <a:gd name="T42" fmla="*/ 0 w 538"/>
                  <a:gd name="T43" fmla="*/ 0 h 278"/>
                  <a:gd name="T44" fmla="*/ 0 w 538"/>
                  <a:gd name="T45" fmla="*/ 0 h 278"/>
                  <a:gd name="T46" fmla="*/ 0 w 538"/>
                  <a:gd name="T47" fmla="*/ 0 h 278"/>
                  <a:gd name="T48" fmla="*/ 0 w 538"/>
                  <a:gd name="T49" fmla="*/ 0 h 278"/>
                  <a:gd name="T50" fmla="*/ 0 w 538"/>
                  <a:gd name="T51" fmla="*/ 0 h 278"/>
                  <a:gd name="T52" fmla="*/ 0 w 538"/>
                  <a:gd name="T53" fmla="*/ 0 h 278"/>
                  <a:gd name="T54" fmla="*/ 0 w 538"/>
                  <a:gd name="T55" fmla="*/ 0 h 278"/>
                  <a:gd name="T56" fmla="*/ 0 w 538"/>
                  <a:gd name="T57" fmla="*/ 0 h 278"/>
                  <a:gd name="T58" fmla="*/ 0 w 538"/>
                  <a:gd name="T59" fmla="*/ 0 h 278"/>
                  <a:gd name="T60" fmla="*/ 0 w 538"/>
                  <a:gd name="T61" fmla="*/ 0 h 278"/>
                  <a:gd name="T62" fmla="*/ 0 w 538"/>
                  <a:gd name="T63" fmla="*/ 0 h 278"/>
                  <a:gd name="T64" fmla="*/ 0 w 53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8"/>
                  <a:gd name="T100" fmla="*/ 0 h 278"/>
                  <a:gd name="T101" fmla="*/ 538 w 538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8" h="278">
                    <a:moveTo>
                      <a:pt x="1" y="117"/>
                    </a:moveTo>
                    <a:lnTo>
                      <a:pt x="110" y="91"/>
                    </a:lnTo>
                    <a:lnTo>
                      <a:pt x="284" y="52"/>
                    </a:lnTo>
                    <a:lnTo>
                      <a:pt x="286" y="46"/>
                    </a:lnTo>
                    <a:lnTo>
                      <a:pt x="292" y="43"/>
                    </a:lnTo>
                    <a:lnTo>
                      <a:pt x="296" y="46"/>
                    </a:lnTo>
                    <a:lnTo>
                      <a:pt x="299" y="42"/>
                    </a:lnTo>
                    <a:lnTo>
                      <a:pt x="296" y="29"/>
                    </a:lnTo>
                    <a:lnTo>
                      <a:pt x="311" y="25"/>
                    </a:lnTo>
                    <a:lnTo>
                      <a:pt x="323" y="3"/>
                    </a:lnTo>
                    <a:lnTo>
                      <a:pt x="334" y="0"/>
                    </a:lnTo>
                    <a:lnTo>
                      <a:pt x="344" y="6"/>
                    </a:lnTo>
                    <a:lnTo>
                      <a:pt x="351" y="30"/>
                    </a:lnTo>
                    <a:lnTo>
                      <a:pt x="371" y="45"/>
                    </a:lnTo>
                    <a:lnTo>
                      <a:pt x="376" y="53"/>
                    </a:lnTo>
                    <a:lnTo>
                      <a:pt x="374" y="61"/>
                    </a:lnTo>
                    <a:lnTo>
                      <a:pt x="365" y="67"/>
                    </a:lnTo>
                    <a:lnTo>
                      <a:pt x="354" y="86"/>
                    </a:lnTo>
                    <a:lnTo>
                      <a:pt x="347" y="108"/>
                    </a:lnTo>
                    <a:lnTo>
                      <a:pt x="349" y="120"/>
                    </a:lnTo>
                    <a:lnTo>
                      <a:pt x="371" y="119"/>
                    </a:lnTo>
                    <a:lnTo>
                      <a:pt x="390" y="131"/>
                    </a:lnTo>
                    <a:lnTo>
                      <a:pt x="421" y="162"/>
                    </a:lnTo>
                    <a:lnTo>
                      <a:pt x="432" y="181"/>
                    </a:lnTo>
                    <a:lnTo>
                      <a:pt x="447" y="200"/>
                    </a:lnTo>
                    <a:lnTo>
                      <a:pt x="483" y="202"/>
                    </a:lnTo>
                    <a:lnTo>
                      <a:pt x="504" y="193"/>
                    </a:lnTo>
                    <a:lnTo>
                      <a:pt x="516" y="167"/>
                    </a:lnTo>
                    <a:lnTo>
                      <a:pt x="509" y="163"/>
                    </a:lnTo>
                    <a:lnTo>
                      <a:pt x="495" y="149"/>
                    </a:lnTo>
                    <a:lnTo>
                      <a:pt x="477" y="140"/>
                    </a:lnTo>
                    <a:lnTo>
                      <a:pt x="479" y="131"/>
                    </a:lnTo>
                    <a:lnTo>
                      <a:pt x="493" y="132"/>
                    </a:lnTo>
                    <a:lnTo>
                      <a:pt x="498" y="133"/>
                    </a:lnTo>
                    <a:lnTo>
                      <a:pt x="524" y="167"/>
                    </a:lnTo>
                    <a:lnTo>
                      <a:pt x="538" y="202"/>
                    </a:lnTo>
                    <a:lnTo>
                      <a:pt x="536" y="218"/>
                    </a:lnTo>
                    <a:lnTo>
                      <a:pt x="521" y="208"/>
                    </a:lnTo>
                    <a:lnTo>
                      <a:pt x="504" y="220"/>
                    </a:lnTo>
                    <a:lnTo>
                      <a:pt x="480" y="232"/>
                    </a:lnTo>
                    <a:lnTo>
                      <a:pt x="452" y="255"/>
                    </a:lnTo>
                    <a:lnTo>
                      <a:pt x="443" y="255"/>
                    </a:lnTo>
                    <a:lnTo>
                      <a:pt x="440" y="250"/>
                    </a:lnTo>
                    <a:lnTo>
                      <a:pt x="441" y="241"/>
                    </a:lnTo>
                    <a:lnTo>
                      <a:pt x="436" y="224"/>
                    </a:lnTo>
                    <a:lnTo>
                      <a:pt x="430" y="224"/>
                    </a:lnTo>
                    <a:lnTo>
                      <a:pt x="415" y="249"/>
                    </a:lnTo>
                    <a:lnTo>
                      <a:pt x="397" y="273"/>
                    </a:lnTo>
                    <a:lnTo>
                      <a:pt x="392" y="278"/>
                    </a:lnTo>
                    <a:lnTo>
                      <a:pt x="381" y="264"/>
                    </a:lnTo>
                    <a:lnTo>
                      <a:pt x="379" y="260"/>
                    </a:lnTo>
                    <a:lnTo>
                      <a:pt x="373" y="258"/>
                    </a:lnTo>
                    <a:lnTo>
                      <a:pt x="369" y="254"/>
                    </a:lnTo>
                    <a:lnTo>
                      <a:pt x="359" y="247"/>
                    </a:lnTo>
                    <a:lnTo>
                      <a:pt x="358" y="241"/>
                    </a:lnTo>
                    <a:lnTo>
                      <a:pt x="330" y="233"/>
                    </a:lnTo>
                    <a:lnTo>
                      <a:pt x="323" y="214"/>
                    </a:lnTo>
                    <a:lnTo>
                      <a:pt x="314" y="209"/>
                    </a:lnTo>
                    <a:lnTo>
                      <a:pt x="307" y="190"/>
                    </a:lnTo>
                    <a:lnTo>
                      <a:pt x="251" y="204"/>
                    </a:lnTo>
                    <a:lnTo>
                      <a:pt x="112" y="241"/>
                    </a:lnTo>
                    <a:lnTo>
                      <a:pt x="110" y="248"/>
                    </a:lnTo>
                    <a:lnTo>
                      <a:pt x="108" y="250"/>
                    </a:lnTo>
                    <a:lnTo>
                      <a:pt x="99" y="239"/>
                    </a:lnTo>
                    <a:lnTo>
                      <a:pt x="5" y="263"/>
                    </a:lnTo>
                    <a:lnTo>
                      <a:pt x="0" y="256"/>
                    </a:lnTo>
                    <a:lnTo>
                      <a:pt x="1" y="117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7" name="Freeform 146"/>
              <p:cNvSpPr>
                <a:spLocks/>
              </p:cNvSpPr>
              <p:nvPr/>
            </p:nvSpPr>
            <p:spPr bwMode="auto">
              <a:xfrm>
                <a:off x="8372479" y="1962964"/>
                <a:ext cx="539858" cy="297296"/>
              </a:xfrm>
              <a:custGeom>
                <a:avLst/>
                <a:gdLst>
                  <a:gd name="T0" fmla="*/ 0 w 538"/>
                  <a:gd name="T1" fmla="*/ 0 h 278"/>
                  <a:gd name="T2" fmla="*/ 0 w 538"/>
                  <a:gd name="T3" fmla="*/ 0 h 278"/>
                  <a:gd name="T4" fmla="*/ 0 w 538"/>
                  <a:gd name="T5" fmla="*/ 0 h 278"/>
                  <a:gd name="T6" fmla="*/ 0 w 538"/>
                  <a:gd name="T7" fmla="*/ 0 h 278"/>
                  <a:gd name="T8" fmla="*/ 0 w 538"/>
                  <a:gd name="T9" fmla="*/ 0 h 278"/>
                  <a:gd name="T10" fmla="*/ 0 w 538"/>
                  <a:gd name="T11" fmla="*/ 0 h 278"/>
                  <a:gd name="T12" fmla="*/ 0 w 538"/>
                  <a:gd name="T13" fmla="*/ 0 h 278"/>
                  <a:gd name="T14" fmla="*/ 0 w 538"/>
                  <a:gd name="T15" fmla="*/ 0 h 278"/>
                  <a:gd name="T16" fmla="*/ 0 w 538"/>
                  <a:gd name="T17" fmla="*/ 0 h 278"/>
                  <a:gd name="T18" fmla="*/ 0 w 538"/>
                  <a:gd name="T19" fmla="*/ 0 h 278"/>
                  <a:gd name="T20" fmla="*/ 0 w 538"/>
                  <a:gd name="T21" fmla="*/ 0 h 278"/>
                  <a:gd name="T22" fmla="*/ 0 w 538"/>
                  <a:gd name="T23" fmla="*/ 0 h 278"/>
                  <a:gd name="T24" fmla="*/ 0 w 538"/>
                  <a:gd name="T25" fmla="*/ 0 h 278"/>
                  <a:gd name="T26" fmla="*/ 0 w 538"/>
                  <a:gd name="T27" fmla="*/ 0 h 278"/>
                  <a:gd name="T28" fmla="*/ 0 w 538"/>
                  <a:gd name="T29" fmla="*/ 0 h 278"/>
                  <a:gd name="T30" fmla="*/ 0 w 538"/>
                  <a:gd name="T31" fmla="*/ 0 h 278"/>
                  <a:gd name="T32" fmla="*/ 0 w 538"/>
                  <a:gd name="T33" fmla="*/ 0 h 278"/>
                  <a:gd name="T34" fmla="*/ 0 w 538"/>
                  <a:gd name="T35" fmla="*/ 0 h 278"/>
                  <a:gd name="T36" fmla="*/ 0 w 538"/>
                  <a:gd name="T37" fmla="*/ 0 h 278"/>
                  <a:gd name="T38" fmla="*/ 0 w 538"/>
                  <a:gd name="T39" fmla="*/ 0 h 278"/>
                  <a:gd name="T40" fmla="*/ 0 w 538"/>
                  <a:gd name="T41" fmla="*/ 0 h 278"/>
                  <a:gd name="T42" fmla="*/ 0 w 538"/>
                  <a:gd name="T43" fmla="*/ 0 h 278"/>
                  <a:gd name="T44" fmla="*/ 0 w 538"/>
                  <a:gd name="T45" fmla="*/ 0 h 278"/>
                  <a:gd name="T46" fmla="*/ 0 w 538"/>
                  <a:gd name="T47" fmla="*/ 0 h 278"/>
                  <a:gd name="T48" fmla="*/ 0 w 538"/>
                  <a:gd name="T49" fmla="*/ 0 h 278"/>
                  <a:gd name="T50" fmla="*/ 0 w 538"/>
                  <a:gd name="T51" fmla="*/ 0 h 278"/>
                  <a:gd name="T52" fmla="*/ 0 w 538"/>
                  <a:gd name="T53" fmla="*/ 0 h 278"/>
                  <a:gd name="T54" fmla="*/ 0 w 538"/>
                  <a:gd name="T55" fmla="*/ 0 h 278"/>
                  <a:gd name="T56" fmla="*/ 0 w 538"/>
                  <a:gd name="T57" fmla="*/ 0 h 278"/>
                  <a:gd name="T58" fmla="*/ 0 w 538"/>
                  <a:gd name="T59" fmla="*/ 0 h 278"/>
                  <a:gd name="T60" fmla="*/ 0 w 538"/>
                  <a:gd name="T61" fmla="*/ 0 h 278"/>
                  <a:gd name="T62" fmla="*/ 0 w 538"/>
                  <a:gd name="T63" fmla="*/ 0 h 278"/>
                  <a:gd name="T64" fmla="*/ 0 w 538"/>
                  <a:gd name="T65" fmla="*/ 0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8"/>
                  <a:gd name="T100" fmla="*/ 0 h 278"/>
                  <a:gd name="T101" fmla="*/ 538 w 538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8" h="278">
                    <a:moveTo>
                      <a:pt x="1" y="117"/>
                    </a:moveTo>
                    <a:lnTo>
                      <a:pt x="110" y="91"/>
                    </a:lnTo>
                    <a:lnTo>
                      <a:pt x="284" y="52"/>
                    </a:lnTo>
                    <a:lnTo>
                      <a:pt x="286" y="46"/>
                    </a:lnTo>
                    <a:lnTo>
                      <a:pt x="292" y="43"/>
                    </a:lnTo>
                    <a:lnTo>
                      <a:pt x="296" y="46"/>
                    </a:lnTo>
                    <a:lnTo>
                      <a:pt x="299" y="42"/>
                    </a:lnTo>
                    <a:lnTo>
                      <a:pt x="296" y="29"/>
                    </a:lnTo>
                    <a:lnTo>
                      <a:pt x="311" y="25"/>
                    </a:lnTo>
                    <a:lnTo>
                      <a:pt x="323" y="3"/>
                    </a:lnTo>
                    <a:lnTo>
                      <a:pt x="334" y="0"/>
                    </a:lnTo>
                    <a:lnTo>
                      <a:pt x="344" y="6"/>
                    </a:lnTo>
                    <a:lnTo>
                      <a:pt x="351" y="30"/>
                    </a:lnTo>
                    <a:lnTo>
                      <a:pt x="371" y="45"/>
                    </a:lnTo>
                    <a:lnTo>
                      <a:pt x="376" y="53"/>
                    </a:lnTo>
                    <a:lnTo>
                      <a:pt x="374" y="61"/>
                    </a:lnTo>
                    <a:lnTo>
                      <a:pt x="365" y="67"/>
                    </a:lnTo>
                    <a:lnTo>
                      <a:pt x="354" y="86"/>
                    </a:lnTo>
                    <a:lnTo>
                      <a:pt x="347" y="108"/>
                    </a:lnTo>
                    <a:lnTo>
                      <a:pt x="349" y="120"/>
                    </a:lnTo>
                    <a:lnTo>
                      <a:pt x="371" y="119"/>
                    </a:lnTo>
                    <a:lnTo>
                      <a:pt x="390" y="131"/>
                    </a:lnTo>
                    <a:lnTo>
                      <a:pt x="421" y="162"/>
                    </a:lnTo>
                    <a:lnTo>
                      <a:pt x="432" y="181"/>
                    </a:lnTo>
                    <a:lnTo>
                      <a:pt x="447" y="200"/>
                    </a:lnTo>
                    <a:lnTo>
                      <a:pt x="483" y="202"/>
                    </a:lnTo>
                    <a:lnTo>
                      <a:pt x="504" y="193"/>
                    </a:lnTo>
                    <a:lnTo>
                      <a:pt x="516" y="167"/>
                    </a:lnTo>
                    <a:lnTo>
                      <a:pt x="509" y="163"/>
                    </a:lnTo>
                    <a:lnTo>
                      <a:pt x="495" y="149"/>
                    </a:lnTo>
                    <a:lnTo>
                      <a:pt x="477" y="140"/>
                    </a:lnTo>
                    <a:lnTo>
                      <a:pt x="479" y="131"/>
                    </a:lnTo>
                    <a:lnTo>
                      <a:pt x="493" y="132"/>
                    </a:lnTo>
                    <a:lnTo>
                      <a:pt x="498" y="133"/>
                    </a:lnTo>
                    <a:lnTo>
                      <a:pt x="524" y="167"/>
                    </a:lnTo>
                    <a:lnTo>
                      <a:pt x="538" y="202"/>
                    </a:lnTo>
                    <a:lnTo>
                      <a:pt x="536" y="218"/>
                    </a:lnTo>
                    <a:lnTo>
                      <a:pt x="521" y="208"/>
                    </a:lnTo>
                    <a:lnTo>
                      <a:pt x="504" y="220"/>
                    </a:lnTo>
                    <a:lnTo>
                      <a:pt x="480" y="232"/>
                    </a:lnTo>
                    <a:lnTo>
                      <a:pt x="452" y="255"/>
                    </a:lnTo>
                    <a:lnTo>
                      <a:pt x="443" y="255"/>
                    </a:lnTo>
                    <a:lnTo>
                      <a:pt x="440" y="250"/>
                    </a:lnTo>
                    <a:lnTo>
                      <a:pt x="441" y="241"/>
                    </a:lnTo>
                    <a:lnTo>
                      <a:pt x="436" y="224"/>
                    </a:lnTo>
                    <a:lnTo>
                      <a:pt x="430" y="224"/>
                    </a:lnTo>
                    <a:lnTo>
                      <a:pt x="415" y="249"/>
                    </a:lnTo>
                    <a:lnTo>
                      <a:pt x="397" y="273"/>
                    </a:lnTo>
                    <a:lnTo>
                      <a:pt x="392" y="278"/>
                    </a:lnTo>
                    <a:lnTo>
                      <a:pt x="381" y="264"/>
                    </a:lnTo>
                    <a:lnTo>
                      <a:pt x="379" y="260"/>
                    </a:lnTo>
                    <a:lnTo>
                      <a:pt x="373" y="258"/>
                    </a:lnTo>
                    <a:lnTo>
                      <a:pt x="369" y="254"/>
                    </a:lnTo>
                    <a:lnTo>
                      <a:pt x="359" y="247"/>
                    </a:lnTo>
                    <a:lnTo>
                      <a:pt x="358" y="241"/>
                    </a:lnTo>
                    <a:lnTo>
                      <a:pt x="330" y="233"/>
                    </a:lnTo>
                    <a:lnTo>
                      <a:pt x="323" y="214"/>
                    </a:lnTo>
                    <a:lnTo>
                      <a:pt x="314" y="209"/>
                    </a:lnTo>
                    <a:lnTo>
                      <a:pt x="307" y="190"/>
                    </a:lnTo>
                    <a:lnTo>
                      <a:pt x="251" y="204"/>
                    </a:lnTo>
                    <a:lnTo>
                      <a:pt x="112" y="241"/>
                    </a:lnTo>
                    <a:lnTo>
                      <a:pt x="110" y="248"/>
                    </a:lnTo>
                    <a:lnTo>
                      <a:pt x="108" y="250"/>
                    </a:lnTo>
                    <a:lnTo>
                      <a:pt x="99" y="239"/>
                    </a:lnTo>
                    <a:lnTo>
                      <a:pt x="5" y="263"/>
                    </a:lnTo>
                    <a:lnTo>
                      <a:pt x="0" y="256"/>
                    </a:lnTo>
                    <a:lnTo>
                      <a:pt x="1" y="117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8" name="Freeform 147"/>
              <p:cNvSpPr>
                <a:spLocks/>
              </p:cNvSpPr>
              <p:nvPr/>
            </p:nvSpPr>
            <p:spPr bwMode="auto">
              <a:xfrm>
                <a:off x="8622758" y="2164859"/>
                <a:ext cx="142721" cy="170834"/>
              </a:xfrm>
              <a:custGeom>
                <a:avLst/>
                <a:gdLst>
                  <a:gd name="T0" fmla="*/ 0 w 141"/>
                  <a:gd name="T1" fmla="*/ 0 h 157"/>
                  <a:gd name="T2" fmla="*/ 0 w 141"/>
                  <a:gd name="T3" fmla="*/ 0 h 157"/>
                  <a:gd name="T4" fmla="*/ 0 w 141"/>
                  <a:gd name="T5" fmla="*/ 0 h 157"/>
                  <a:gd name="T6" fmla="*/ 0 w 141"/>
                  <a:gd name="T7" fmla="*/ 0 h 157"/>
                  <a:gd name="T8" fmla="*/ 0 w 141"/>
                  <a:gd name="T9" fmla="*/ 0 h 157"/>
                  <a:gd name="T10" fmla="*/ 0 w 141"/>
                  <a:gd name="T11" fmla="*/ 0 h 157"/>
                  <a:gd name="T12" fmla="*/ 0 w 141"/>
                  <a:gd name="T13" fmla="*/ 0 h 157"/>
                  <a:gd name="T14" fmla="*/ 0 w 141"/>
                  <a:gd name="T15" fmla="*/ 0 h 157"/>
                  <a:gd name="T16" fmla="*/ 0 w 141"/>
                  <a:gd name="T17" fmla="*/ 0 h 157"/>
                  <a:gd name="T18" fmla="*/ 0 w 141"/>
                  <a:gd name="T19" fmla="*/ 0 h 157"/>
                  <a:gd name="T20" fmla="*/ 0 w 141"/>
                  <a:gd name="T21" fmla="*/ 0 h 157"/>
                  <a:gd name="T22" fmla="*/ 0 w 141"/>
                  <a:gd name="T23" fmla="*/ 0 h 157"/>
                  <a:gd name="T24" fmla="*/ 0 w 141"/>
                  <a:gd name="T25" fmla="*/ 0 h 157"/>
                  <a:gd name="T26" fmla="*/ 0 w 141"/>
                  <a:gd name="T27" fmla="*/ 0 h 157"/>
                  <a:gd name="T28" fmla="*/ 0 w 141"/>
                  <a:gd name="T29" fmla="*/ 0 h 157"/>
                  <a:gd name="T30" fmla="*/ 0 w 141"/>
                  <a:gd name="T31" fmla="*/ 0 h 157"/>
                  <a:gd name="T32" fmla="*/ 0 w 141"/>
                  <a:gd name="T33" fmla="*/ 0 h 157"/>
                  <a:gd name="T34" fmla="*/ 0 w 141"/>
                  <a:gd name="T35" fmla="*/ 0 h 157"/>
                  <a:gd name="T36" fmla="*/ 0 w 141"/>
                  <a:gd name="T37" fmla="*/ 0 h 157"/>
                  <a:gd name="T38" fmla="*/ 0 w 141"/>
                  <a:gd name="T39" fmla="*/ 0 h 157"/>
                  <a:gd name="T40" fmla="*/ 0 w 141"/>
                  <a:gd name="T41" fmla="*/ 0 h 157"/>
                  <a:gd name="T42" fmla="*/ 0 w 141"/>
                  <a:gd name="T43" fmla="*/ 0 h 157"/>
                  <a:gd name="T44" fmla="*/ 0 w 141"/>
                  <a:gd name="T45" fmla="*/ 0 h 157"/>
                  <a:gd name="T46" fmla="*/ 0 w 141"/>
                  <a:gd name="T47" fmla="*/ 0 h 157"/>
                  <a:gd name="T48" fmla="*/ 0 w 141"/>
                  <a:gd name="T49" fmla="*/ 0 h 157"/>
                  <a:gd name="T50" fmla="*/ 0 w 141"/>
                  <a:gd name="T51" fmla="*/ 0 h 157"/>
                  <a:gd name="T52" fmla="*/ 0 w 141"/>
                  <a:gd name="T53" fmla="*/ 0 h 157"/>
                  <a:gd name="T54" fmla="*/ 0 w 141"/>
                  <a:gd name="T55" fmla="*/ 0 h 157"/>
                  <a:gd name="T56" fmla="*/ 0 w 141"/>
                  <a:gd name="T57" fmla="*/ 0 h 157"/>
                  <a:gd name="T58" fmla="*/ 0 w 141"/>
                  <a:gd name="T59" fmla="*/ 0 h 157"/>
                  <a:gd name="T60" fmla="*/ 0 w 141"/>
                  <a:gd name="T61" fmla="*/ 0 h 157"/>
                  <a:gd name="T62" fmla="*/ 0 w 141"/>
                  <a:gd name="T63" fmla="*/ 0 h 157"/>
                  <a:gd name="T64" fmla="*/ 0 w 141"/>
                  <a:gd name="T65" fmla="*/ 0 h 157"/>
                  <a:gd name="T66" fmla="*/ 0 w 141"/>
                  <a:gd name="T67" fmla="*/ 0 h 1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"/>
                  <a:gd name="T103" fmla="*/ 0 h 157"/>
                  <a:gd name="T104" fmla="*/ 141 w 141"/>
                  <a:gd name="T105" fmla="*/ 157 h 1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" h="157">
                    <a:moveTo>
                      <a:pt x="0" y="14"/>
                    </a:moveTo>
                    <a:lnTo>
                      <a:pt x="32" y="128"/>
                    </a:lnTo>
                    <a:lnTo>
                      <a:pt x="27" y="139"/>
                    </a:lnTo>
                    <a:lnTo>
                      <a:pt x="25" y="144"/>
                    </a:lnTo>
                    <a:lnTo>
                      <a:pt x="27" y="150"/>
                    </a:lnTo>
                    <a:lnTo>
                      <a:pt x="27" y="156"/>
                    </a:lnTo>
                    <a:lnTo>
                      <a:pt x="35" y="157"/>
                    </a:lnTo>
                    <a:lnTo>
                      <a:pt x="64" y="138"/>
                    </a:lnTo>
                    <a:lnTo>
                      <a:pt x="82" y="123"/>
                    </a:lnTo>
                    <a:lnTo>
                      <a:pt x="82" y="110"/>
                    </a:lnTo>
                    <a:lnTo>
                      <a:pt x="77" y="101"/>
                    </a:lnTo>
                    <a:lnTo>
                      <a:pt x="77" y="82"/>
                    </a:lnTo>
                    <a:lnTo>
                      <a:pt x="90" y="70"/>
                    </a:lnTo>
                    <a:lnTo>
                      <a:pt x="95" y="74"/>
                    </a:lnTo>
                    <a:lnTo>
                      <a:pt x="95" y="86"/>
                    </a:lnTo>
                    <a:lnTo>
                      <a:pt x="95" y="110"/>
                    </a:lnTo>
                    <a:lnTo>
                      <a:pt x="100" y="117"/>
                    </a:lnTo>
                    <a:lnTo>
                      <a:pt x="109" y="116"/>
                    </a:lnTo>
                    <a:lnTo>
                      <a:pt x="109" y="101"/>
                    </a:lnTo>
                    <a:lnTo>
                      <a:pt x="116" y="101"/>
                    </a:lnTo>
                    <a:lnTo>
                      <a:pt x="124" y="93"/>
                    </a:lnTo>
                    <a:lnTo>
                      <a:pt x="139" y="90"/>
                    </a:lnTo>
                    <a:lnTo>
                      <a:pt x="141" y="88"/>
                    </a:lnTo>
                    <a:lnTo>
                      <a:pt x="130" y="74"/>
                    </a:lnTo>
                    <a:lnTo>
                      <a:pt x="128" y="70"/>
                    </a:lnTo>
                    <a:lnTo>
                      <a:pt x="122" y="68"/>
                    </a:lnTo>
                    <a:lnTo>
                      <a:pt x="118" y="64"/>
                    </a:lnTo>
                    <a:lnTo>
                      <a:pt x="108" y="57"/>
                    </a:lnTo>
                    <a:lnTo>
                      <a:pt x="107" y="51"/>
                    </a:lnTo>
                    <a:lnTo>
                      <a:pt x="79" y="43"/>
                    </a:lnTo>
                    <a:lnTo>
                      <a:pt x="72" y="24"/>
                    </a:lnTo>
                    <a:lnTo>
                      <a:pt x="63" y="19"/>
                    </a:lnTo>
                    <a:lnTo>
                      <a:pt x="5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99" name="Freeform 148"/>
              <p:cNvSpPr>
                <a:spLocks/>
              </p:cNvSpPr>
              <p:nvPr/>
            </p:nvSpPr>
            <p:spPr bwMode="auto">
              <a:xfrm>
                <a:off x="8622758" y="2164859"/>
                <a:ext cx="142721" cy="170834"/>
              </a:xfrm>
              <a:custGeom>
                <a:avLst/>
                <a:gdLst>
                  <a:gd name="T0" fmla="*/ 0 w 141"/>
                  <a:gd name="T1" fmla="*/ 0 h 157"/>
                  <a:gd name="T2" fmla="*/ 0 w 141"/>
                  <a:gd name="T3" fmla="*/ 0 h 157"/>
                  <a:gd name="T4" fmla="*/ 0 w 141"/>
                  <a:gd name="T5" fmla="*/ 0 h 157"/>
                  <a:gd name="T6" fmla="*/ 0 w 141"/>
                  <a:gd name="T7" fmla="*/ 0 h 157"/>
                  <a:gd name="T8" fmla="*/ 0 w 141"/>
                  <a:gd name="T9" fmla="*/ 0 h 157"/>
                  <a:gd name="T10" fmla="*/ 0 w 141"/>
                  <a:gd name="T11" fmla="*/ 0 h 157"/>
                  <a:gd name="T12" fmla="*/ 0 w 141"/>
                  <a:gd name="T13" fmla="*/ 0 h 157"/>
                  <a:gd name="T14" fmla="*/ 0 w 141"/>
                  <a:gd name="T15" fmla="*/ 0 h 157"/>
                  <a:gd name="T16" fmla="*/ 0 w 141"/>
                  <a:gd name="T17" fmla="*/ 0 h 157"/>
                  <a:gd name="T18" fmla="*/ 0 w 141"/>
                  <a:gd name="T19" fmla="*/ 0 h 157"/>
                  <a:gd name="T20" fmla="*/ 0 w 141"/>
                  <a:gd name="T21" fmla="*/ 0 h 157"/>
                  <a:gd name="T22" fmla="*/ 0 w 141"/>
                  <a:gd name="T23" fmla="*/ 0 h 157"/>
                  <a:gd name="T24" fmla="*/ 0 w 141"/>
                  <a:gd name="T25" fmla="*/ 0 h 157"/>
                  <a:gd name="T26" fmla="*/ 0 w 141"/>
                  <a:gd name="T27" fmla="*/ 0 h 157"/>
                  <a:gd name="T28" fmla="*/ 0 w 141"/>
                  <a:gd name="T29" fmla="*/ 0 h 157"/>
                  <a:gd name="T30" fmla="*/ 0 w 141"/>
                  <a:gd name="T31" fmla="*/ 0 h 157"/>
                  <a:gd name="T32" fmla="*/ 0 w 141"/>
                  <a:gd name="T33" fmla="*/ 0 h 157"/>
                  <a:gd name="T34" fmla="*/ 0 w 141"/>
                  <a:gd name="T35" fmla="*/ 0 h 157"/>
                  <a:gd name="T36" fmla="*/ 0 w 141"/>
                  <a:gd name="T37" fmla="*/ 0 h 157"/>
                  <a:gd name="T38" fmla="*/ 0 w 141"/>
                  <a:gd name="T39" fmla="*/ 0 h 157"/>
                  <a:gd name="T40" fmla="*/ 0 w 141"/>
                  <a:gd name="T41" fmla="*/ 0 h 157"/>
                  <a:gd name="T42" fmla="*/ 0 w 141"/>
                  <a:gd name="T43" fmla="*/ 0 h 157"/>
                  <a:gd name="T44" fmla="*/ 0 w 141"/>
                  <a:gd name="T45" fmla="*/ 0 h 157"/>
                  <a:gd name="T46" fmla="*/ 0 w 141"/>
                  <a:gd name="T47" fmla="*/ 0 h 157"/>
                  <a:gd name="T48" fmla="*/ 0 w 141"/>
                  <a:gd name="T49" fmla="*/ 0 h 157"/>
                  <a:gd name="T50" fmla="*/ 0 w 141"/>
                  <a:gd name="T51" fmla="*/ 0 h 157"/>
                  <a:gd name="T52" fmla="*/ 0 w 141"/>
                  <a:gd name="T53" fmla="*/ 0 h 157"/>
                  <a:gd name="T54" fmla="*/ 0 w 141"/>
                  <a:gd name="T55" fmla="*/ 0 h 157"/>
                  <a:gd name="T56" fmla="*/ 0 w 141"/>
                  <a:gd name="T57" fmla="*/ 0 h 157"/>
                  <a:gd name="T58" fmla="*/ 0 w 141"/>
                  <a:gd name="T59" fmla="*/ 0 h 157"/>
                  <a:gd name="T60" fmla="*/ 0 w 141"/>
                  <a:gd name="T61" fmla="*/ 0 h 157"/>
                  <a:gd name="T62" fmla="*/ 0 w 141"/>
                  <a:gd name="T63" fmla="*/ 0 h 157"/>
                  <a:gd name="T64" fmla="*/ 0 w 141"/>
                  <a:gd name="T65" fmla="*/ 0 h 157"/>
                  <a:gd name="T66" fmla="*/ 0 w 141"/>
                  <a:gd name="T67" fmla="*/ 0 h 1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"/>
                  <a:gd name="T103" fmla="*/ 0 h 157"/>
                  <a:gd name="T104" fmla="*/ 141 w 141"/>
                  <a:gd name="T105" fmla="*/ 157 h 1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" h="157">
                    <a:moveTo>
                      <a:pt x="0" y="14"/>
                    </a:moveTo>
                    <a:lnTo>
                      <a:pt x="32" y="128"/>
                    </a:lnTo>
                    <a:lnTo>
                      <a:pt x="27" y="139"/>
                    </a:lnTo>
                    <a:lnTo>
                      <a:pt x="25" y="144"/>
                    </a:lnTo>
                    <a:lnTo>
                      <a:pt x="27" y="150"/>
                    </a:lnTo>
                    <a:lnTo>
                      <a:pt x="27" y="156"/>
                    </a:lnTo>
                    <a:lnTo>
                      <a:pt x="35" y="157"/>
                    </a:lnTo>
                    <a:lnTo>
                      <a:pt x="64" y="138"/>
                    </a:lnTo>
                    <a:lnTo>
                      <a:pt x="82" y="123"/>
                    </a:lnTo>
                    <a:lnTo>
                      <a:pt x="82" y="110"/>
                    </a:lnTo>
                    <a:lnTo>
                      <a:pt x="77" y="101"/>
                    </a:lnTo>
                    <a:lnTo>
                      <a:pt x="77" y="82"/>
                    </a:lnTo>
                    <a:lnTo>
                      <a:pt x="90" y="70"/>
                    </a:lnTo>
                    <a:lnTo>
                      <a:pt x="95" y="74"/>
                    </a:lnTo>
                    <a:lnTo>
                      <a:pt x="95" y="86"/>
                    </a:lnTo>
                    <a:lnTo>
                      <a:pt x="95" y="110"/>
                    </a:lnTo>
                    <a:lnTo>
                      <a:pt x="100" y="117"/>
                    </a:lnTo>
                    <a:lnTo>
                      <a:pt x="109" y="116"/>
                    </a:lnTo>
                    <a:lnTo>
                      <a:pt x="109" y="101"/>
                    </a:lnTo>
                    <a:lnTo>
                      <a:pt x="116" y="101"/>
                    </a:lnTo>
                    <a:lnTo>
                      <a:pt x="124" y="93"/>
                    </a:lnTo>
                    <a:lnTo>
                      <a:pt x="139" y="90"/>
                    </a:lnTo>
                    <a:lnTo>
                      <a:pt x="141" y="88"/>
                    </a:lnTo>
                    <a:lnTo>
                      <a:pt x="130" y="74"/>
                    </a:lnTo>
                    <a:lnTo>
                      <a:pt x="128" y="70"/>
                    </a:lnTo>
                    <a:lnTo>
                      <a:pt x="122" y="68"/>
                    </a:lnTo>
                    <a:lnTo>
                      <a:pt x="118" y="64"/>
                    </a:lnTo>
                    <a:lnTo>
                      <a:pt x="108" y="57"/>
                    </a:lnTo>
                    <a:lnTo>
                      <a:pt x="107" y="51"/>
                    </a:lnTo>
                    <a:lnTo>
                      <a:pt x="79" y="43"/>
                    </a:lnTo>
                    <a:lnTo>
                      <a:pt x="72" y="24"/>
                    </a:lnTo>
                    <a:lnTo>
                      <a:pt x="63" y="19"/>
                    </a:lnTo>
                    <a:lnTo>
                      <a:pt x="56" y="0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00" name="Line 163"/>
              <p:cNvSpPr>
                <a:spLocks noChangeShapeType="1"/>
              </p:cNvSpPr>
              <p:nvPr/>
            </p:nvSpPr>
            <p:spPr bwMode="auto">
              <a:xfrm flipV="1">
                <a:off x="8192527" y="2726173"/>
                <a:ext cx="146858" cy="35498"/>
              </a:xfrm>
              <a:prstGeom prst="line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601" name="Freeform 240"/>
              <p:cNvSpPr>
                <a:spLocks/>
              </p:cNvSpPr>
              <p:nvPr/>
            </p:nvSpPr>
            <p:spPr bwMode="auto">
              <a:xfrm>
                <a:off x="8059738" y="2755900"/>
                <a:ext cx="179387" cy="306388"/>
              </a:xfrm>
              <a:custGeom>
                <a:avLst/>
                <a:gdLst>
                  <a:gd name="T0" fmla="*/ 2147483647 w 178"/>
                  <a:gd name="T1" fmla="*/ 2147483647 h 284"/>
                  <a:gd name="T2" fmla="*/ 2147483647 w 178"/>
                  <a:gd name="T3" fmla="*/ 2147483647 h 284"/>
                  <a:gd name="T4" fmla="*/ 2147483647 w 178"/>
                  <a:gd name="T5" fmla="*/ 2147483647 h 284"/>
                  <a:gd name="T6" fmla="*/ 2147483647 w 178"/>
                  <a:gd name="T7" fmla="*/ 2147483647 h 284"/>
                  <a:gd name="T8" fmla="*/ 2147483647 w 178"/>
                  <a:gd name="T9" fmla="*/ 2147483647 h 284"/>
                  <a:gd name="T10" fmla="*/ 2147483647 w 178"/>
                  <a:gd name="T11" fmla="*/ 2147483647 h 284"/>
                  <a:gd name="T12" fmla="*/ 2147483647 w 178"/>
                  <a:gd name="T13" fmla="*/ 2147483647 h 284"/>
                  <a:gd name="T14" fmla="*/ 2147483647 w 178"/>
                  <a:gd name="T15" fmla="*/ 2147483647 h 284"/>
                  <a:gd name="T16" fmla="*/ 2147483647 w 178"/>
                  <a:gd name="T17" fmla="*/ 2147483647 h 284"/>
                  <a:gd name="T18" fmla="*/ 2147483647 w 178"/>
                  <a:gd name="T19" fmla="*/ 2147483647 h 284"/>
                  <a:gd name="T20" fmla="*/ 2147483647 w 178"/>
                  <a:gd name="T21" fmla="*/ 2147483647 h 284"/>
                  <a:gd name="T22" fmla="*/ 2147483647 w 178"/>
                  <a:gd name="T23" fmla="*/ 2147483647 h 284"/>
                  <a:gd name="T24" fmla="*/ 2147483647 w 178"/>
                  <a:gd name="T25" fmla="*/ 2147483647 h 284"/>
                  <a:gd name="T26" fmla="*/ 2147483647 w 178"/>
                  <a:gd name="T27" fmla="*/ 2147483647 h 284"/>
                  <a:gd name="T28" fmla="*/ 2147483647 w 178"/>
                  <a:gd name="T29" fmla="*/ 2147483647 h 284"/>
                  <a:gd name="T30" fmla="*/ 2147483647 w 178"/>
                  <a:gd name="T31" fmla="*/ 0 h 284"/>
                  <a:gd name="T32" fmla="*/ 2147483647 w 178"/>
                  <a:gd name="T33" fmla="*/ 2147483647 h 284"/>
                  <a:gd name="T34" fmla="*/ 2147483647 w 178"/>
                  <a:gd name="T35" fmla="*/ 2147483647 h 284"/>
                  <a:gd name="T36" fmla="*/ 2147483647 w 178"/>
                  <a:gd name="T37" fmla="*/ 2147483647 h 284"/>
                  <a:gd name="T38" fmla="*/ 2147483647 w 178"/>
                  <a:gd name="T39" fmla="*/ 2147483647 h 284"/>
                  <a:gd name="T40" fmla="*/ 0 w 178"/>
                  <a:gd name="T41" fmla="*/ 2147483647 h 284"/>
                  <a:gd name="T42" fmla="*/ 2147483647 w 178"/>
                  <a:gd name="T43" fmla="*/ 2147483647 h 284"/>
                  <a:gd name="T44" fmla="*/ 2147483647 w 178"/>
                  <a:gd name="T45" fmla="*/ 2147483647 h 2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8"/>
                  <a:gd name="T70" fmla="*/ 0 h 284"/>
                  <a:gd name="T71" fmla="*/ 178 w 178"/>
                  <a:gd name="T72" fmla="*/ 284 h 28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8" h="284">
                    <a:moveTo>
                      <a:pt x="178" y="263"/>
                    </a:moveTo>
                    <a:lnTo>
                      <a:pt x="175" y="243"/>
                    </a:lnTo>
                    <a:lnTo>
                      <a:pt x="163" y="215"/>
                    </a:lnTo>
                    <a:lnTo>
                      <a:pt x="144" y="196"/>
                    </a:lnTo>
                    <a:lnTo>
                      <a:pt x="116" y="177"/>
                    </a:lnTo>
                    <a:lnTo>
                      <a:pt x="105" y="164"/>
                    </a:lnTo>
                    <a:lnTo>
                      <a:pt x="99" y="150"/>
                    </a:lnTo>
                    <a:lnTo>
                      <a:pt x="77" y="113"/>
                    </a:lnTo>
                    <a:lnTo>
                      <a:pt x="69" y="96"/>
                    </a:lnTo>
                    <a:lnTo>
                      <a:pt x="50" y="75"/>
                    </a:lnTo>
                    <a:lnTo>
                      <a:pt x="44" y="63"/>
                    </a:lnTo>
                    <a:lnTo>
                      <a:pt x="42" y="50"/>
                    </a:lnTo>
                    <a:lnTo>
                      <a:pt x="42" y="46"/>
                    </a:lnTo>
                    <a:lnTo>
                      <a:pt x="42" y="41"/>
                    </a:lnTo>
                    <a:lnTo>
                      <a:pt x="53" y="4"/>
                    </a:lnTo>
                    <a:lnTo>
                      <a:pt x="40" y="0"/>
                    </a:lnTo>
                    <a:lnTo>
                      <a:pt x="24" y="3"/>
                    </a:lnTo>
                    <a:lnTo>
                      <a:pt x="8" y="16"/>
                    </a:lnTo>
                    <a:lnTo>
                      <a:pt x="7" y="29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75" y="284"/>
                    </a:lnTo>
                    <a:lnTo>
                      <a:pt x="178" y="263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02" name="Freeform 242"/>
              <p:cNvSpPr>
                <a:spLocks/>
              </p:cNvSpPr>
              <p:nvPr/>
            </p:nvSpPr>
            <p:spPr bwMode="auto">
              <a:xfrm>
                <a:off x="8042648" y="2543265"/>
                <a:ext cx="225425" cy="538162"/>
              </a:xfrm>
              <a:custGeom>
                <a:avLst/>
                <a:gdLst>
                  <a:gd name="T0" fmla="*/ 0 w 224"/>
                  <a:gd name="T1" fmla="*/ 2147483647 h 496"/>
                  <a:gd name="T2" fmla="*/ 2147483647 w 224"/>
                  <a:gd name="T3" fmla="*/ 2147483647 h 496"/>
                  <a:gd name="T4" fmla="*/ 2147483647 w 224"/>
                  <a:gd name="T5" fmla="*/ 2147483647 h 496"/>
                  <a:gd name="T6" fmla="*/ 2147483647 w 224"/>
                  <a:gd name="T7" fmla="*/ 2147483647 h 496"/>
                  <a:gd name="T8" fmla="*/ 2147483647 w 224"/>
                  <a:gd name="T9" fmla="*/ 2147483647 h 496"/>
                  <a:gd name="T10" fmla="*/ 2147483647 w 224"/>
                  <a:gd name="T11" fmla="*/ 2147483647 h 496"/>
                  <a:gd name="T12" fmla="*/ 2147483647 w 224"/>
                  <a:gd name="T13" fmla="*/ 2147483647 h 496"/>
                  <a:gd name="T14" fmla="*/ 2147483647 w 224"/>
                  <a:gd name="T15" fmla="*/ 2147483647 h 496"/>
                  <a:gd name="T16" fmla="*/ 2147483647 w 224"/>
                  <a:gd name="T17" fmla="*/ 2147483647 h 496"/>
                  <a:gd name="T18" fmla="*/ 2147483647 w 224"/>
                  <a:gd name="T19" fmla="*/ 2147483647 h 496"/>
                  <a:gd name="T20" fmla="*/ 2147483647 w 224"/>
                  <a:gd name="T21" fmla="*/ 2147483647 h 496"/>
                  <a:gd name="T22" fmla="*/ 2147483647 w 224"/>
                  <a:gd name="T23" fmla="*/ 2147483647 h 496"/>
                  <a:gd name="T24" fmla="*/ 2147483647 w 224"/>
                  <a:gd name="T25" fmla="*/ 2147483647 h 496"/>
                  <a:gd name="T26" fmla="*/ 2147483647 w 224"/>
                  <a:gd name="T27" fmla="*/ 2147483647 h 496"/>
                  <a:gd name="T28" fmla="*/ 2147483647 w 224"/>
                  <a:gd name="T29" fmla="*/ 2147483647 h 496"/>
                  <a:gd name="T30" fmla="*/ 2147483647 w 224"/>
                  <a:gd name="T31" fmla="*/ 2147483647 h 496"/>
                  <a:gd name="T32" fmla="*/ 2147483647 w 224"/>
                  <a:gd name="T33" fmla="*/ 2147483647 h 496"/>
                  <a:gd name="T34" fmla="*/ 2147483647 w 224"/>
                  <a:gd name="T35" fmla="*/ 2147483647 h 496"/>
                  <a:gd name="T36" fmla="*/ 2147483647 w 224"/>
                  <a:gd name="T37" fmla="*/ 2147483647 h 496"/>
                  <a:gd name="T38" fmla="*/ 2147483647 w 224"/>
                  <a:gd name="T39" fmla="*/ 2147483647 h 496"/>
                  <a:gd name="T40" fmla="*/ 2147483647 w 224"/>
                  <a:gd name="T41" fmla="*/ 0 h 496"/>
                  <a:gd name="T42" fmla="*/ 2147483647 w 224"/>
                  <a:gd name="T43" fmla="*/ 2147483647 h 496"/>
                  <a:gd name="T44" fmla="*/ 2147483647 w 224"/>
                  <a:gd name="T45" fmla="*/ 2147483647 h 496"/>
                  <a:gd name="T46" fmla="*/ 2147483647 w 224"/>
                  <a:gd name="T47" fmla="*/ 2147483647 h 496"/>
                  <a:gd name="T48" fmla="*/ 2147483647 w 224"/>
                  <a:gd name="T49" fmla="*/ 2147483647 h 496"/>
                  <a:gd name="T50" fmla="*/ 2147483647 w 224"/>
                  <a:gd name="T51" fmla="*/ 2147483647 h 496"/>
                  <a:gd name="T52" fmla="*/ 2147483647 w 224"/>
                  <a:gd name="T53" fmla="*/ 2147483647 h 496"/>
                  <a:gd name="T54" fmla="*/ 2147483647 w 224"/>
                  <a:gd name="T55" fmla="*/ 2147483647 h 496"/>
                  <a:gd name="T56" fmla="*/ 2147483647 w 224"/>
                  <a:gd name="T57" fmla="*/ 2147483647 h 496"/>
                  <a:gd name="T58" fmla="*/ 2147483647 w 224"/>
                  <a:gd name="T59" fmla="*/ 2147483647 h 496"/>
                  <a:gd name="T60" fmla="*/ 2147483647 w 224"/>
                  <a:gd name="T61" fmla="*/ 2147483647 h 496"/>
                  <a:gd name="T62" fmla="*/ 2147483647 w 224"/>
                  <a:gd name="T63" fmla="*/ 2147483647 h 496"/>
                  <a:gd name="T64" fmla="*/ 2147483647 w 224"/>
                  <a:gd name="T65" fmla="*/ 2147483647 h 4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4"/>
                  <a:gd name="T100" fmla="*/ 0 h 496"/>
                  <a:gd name="T101" fmla="*/ 224 w 224"/>
                  <a:gd name="T102" fmla="*/ 496 h 4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4" h="496">
                    <a:moveTo>
                      <a:pt x="11" y="334"/>
                    </a:moveTo>
                    <a:lnTo>
                      <a:pt x="0" y="371"/>
                    </a:lnTo>
                    <a:lnTo>
                      <a:pt x="0" y="376"/>
                    </a:lnTo>
                    <a:lnTo>
                      <a:pt x="7" y="374"/>
                    </a:lnTo>
                    <a:lnTo>
                      <a:pt x="17" y="393"/>
                    </a:lnTo>
                    <a:lnTo>
                      <a:pt x="29" y="406"/>
                    </a:lnTo>
                    <a:lnTo>
                      <a:pt x="42" y="420"/>
                    </a:lnTo>
                    <a:lnTo>
                      <a:pt x="78" y="439"/>
                    </a:lnTo>
                    <a:lnTo>
                      <a:pt x="88" y="443"/>
                    </a:lnTo>
                    <a:lnTo>
                      <a:pt x="116" y="447"/>
                    </a:lnTo>
                    <a:lnTo>
                      <a:pt x="125" y="449"/>
                    </a:lnTo>
                    <a:lnTo>
                      <a:pt x="125" y="473"/>
                    </a:lnTo>
                    <a:lnTo>
                      <a:pt x="125" y="489"/>
                    </a:lnTo>
                    <a:lnTo>
                      <a:pt x="134" y="496"/>
                    </a:lnTo>
                    <a:lnTo>
                      <a:pt x="143" y="485"/>
                    </a:lnTo>
                    <a:lnTo>
                      <a:pt x="155" y="462"/>
                    </a:lnTo>
                    <a:lnTo>
                      <a:pt x="156" y="440"/>
                    </a:lnTo>
                    <a:lnTo>
                      <a:pt x="172" y="410"/>
                    </a:lnTo>
                    <a:lnTo>
                      <a:pt x="181" y="388"/>
                    </a:lnTo>
                    <a:lnTo>
                      <a:pt x="205" y="356"/>
                    </a:lnTo>
                    <a:lnTo>
                      <a:pt x="215" y="330"/>
                    </a:lnTo>
                    <a:lnTo>
                      <a:pt x="224" y="307"/>
                    </a:lnTo>
                    <a:lnTo>
                      <a:pt x="223" y="292"/>
                    </a:lnTo>
                    <a:lnTo>
                      <a:pt x="218" y="224"/>
                    </a:lnTo>
                    <a:lnTo>
                      <a:pt x="212" y="171"/>
                    </a:lnTo>
                    <a:lnTo>
                      <a:pt x="202" y="155"/>
                    </a:lnTo>
                    <a:lnTo>
                      <a:pt x="179" y="161"/>
                    </a:lnTo>
                    <a:lnTo>
                      <a:pt x="170" y="167"/>
                    </a:lnTo>
                    <a:lnTo>
                      <a:pt x="163" y="164"/>
                    </a:lnTo>
                    <a:lnTo>
                      <a:pt x="161" y="160"/>
                    </a:lnTo>
                    <a:lnTo>
                      <a:pt x="154" y="164"/>
                    </a:lnTo>
                    <a:lnTo>
                      <a:pt x="150" y="163"/>
                    </a:lnTo>
                    <a:lnTo>
                      <a:pt x="150" y="154"/>
                    </a:lnTo>
                    <a:lnTo>
                      <a:pt x="162" y="128"/>
                    </a:lnTo>
                    <a:lnTo>
                      <a:pt x="169" y="123"/>
                    </a:lnTo>
                    <a:lnTo>
                      <a:pt x="176" y="121"/>
                    </a:lnTo>
                    <a:lnTo>
                      <a:pt x="174" y="100"/>
                    </a:lnTo>
                    <a:lnTo>
                      <a:pt x="178" y="86"/>
                    </a:lnTo>
                    <a:lnTo>
                      <a:pt x="185" y="77"/>
                    </a:lnTo>
                    <a:lnTo>
                      <a:pt x="194" y="68"/>
                    </a:lnTo>
                    <a:lnTo>
                      <a:pt x="186" y="46"/>
                    </a:lnTo>
                    <a:lnTo>
                      <a:pt x="52" y="0"/>
                    </a:lnTo>
                    <a:lnTo>
                      <a:pt x="45" y="4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28" y="61"/>
                    </a:lnTo>
                    <a:lnTo>
                      <a:pt x="10" y="79"/>
                    </a:lnTo>
                    <a:lnTo>
                      <a:pt x="5" y="85"/>
                    </a:lnTo>
                    <a:lnTo>
                      <a:pt x="5" y="92"/>
                    </a:lnTo>
                    <a:lnTo>
                      <a:pt x="18" y="103"/>
                    </a:lnTo>
                    <a:lnTo>
                      <a:pt x="20" y="125"/>
                    </a:lnTo>
                    <a:lnTo>
                      <a:pt x="10" y="131"/>
                    </a:lnTo>
                    <a:lnTo>
                      <a:pt x="12" y="168"/>
                    </a:lnTo>
                    <a:lnTo>
                      <a:pt x="15" y="170"/>
                    </a:lnTo>
                    <a:lnTo>
                      <a:pt x="35" y="174"/>
                    </a:lnTo>
                    <a:lnTo>
                      <a:pt x="42" y="198"/>
                    </a:lnTo>
                    <a:lnTo>
                      <a:pt x="59" y="202"/>
                    </a:lnTo>
                    <a:lnTo>
                      <a:pt x="65" y="209"/>
                    </a:lnTo>
                    <a:lnTo>
                      <a:pt x="75" y="214"/>
                    </a:lnTo>
                    <a:lnTo>
                      <a:pt x="85" y="223"/>
                    </a:lnTo>
                    <a:lnTo>
                      <a:pt x="106" y="239"/>
                    </a:lnTo>
                    <a:lnTo>
                      <a:pt x="105" y="245"/>
                    </a:lnTo>
                    <a:lnTo>
                      <a:pt x="81" y="260"/>
                    </a:lnTo>
                    <a:lnTo>
                      <a:pt x="56" y="284"/>
                    </a:lnTo>
                    <a:lnTo>
                      <a:pt x="51" y="306"/>
                    </a:lnTo>
                    <a:lnTo>
                      <a:pt x="11" y="33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03" name="Freeform 244"/>
              <p:cNvSpPr>
                <a:spLocks/>
              </p:cNvSpPr>
              <p:nvPr/>
            </p:nvSpPr>
            <p:spPr bwMode="auto">
              <a:xfrm>
                <a:off x="8307388" y="2144713"/>
                <a:ext cx="274637" cy="295275"/>
              </a:xfrm>
              <a:custGeom>
                <a:avLst/>
                <a:gdLst>
                  <a:gd name="T0" fmla="*/ 0 w 278"/>
                  <a:gd name="T1" fmla="*/ 2147483647 h 274"/>
                  <a:gd name="T2" fmla="*/ 2147483647 w 278"/>
                  <a:gd name="T3" fmla="*/ 2147483647 h 274"/>
                  <a:gd name="T4" fmla="*/ 2147483647 w 278"/>
                  <a:gd name="T5" fmla="*/ 2147483647 h 274"/>
                  <a:gd name="T6" fmla="*/ 2147483647 w 278"/>
                  <a:gd name="T7" fmla="*/ 2147483647 h 274"/>
                  <a:gd name="T8" fmla="*/ 2147483647 w 278"/>
                  <a:gd name="T9" fmla="*/ 2147483647 h 274"/>
                  <a:gd name="T10" fmla="*/ 2147483647 w 278"/>
                  <a:gd name="T11" fmla="*/ 0 h 274"/>
                  <a:gd name="T12" fmla="*/ 2147483647 w 278"/>
                  <a:gd name="T13" fmla="*/ 2147483647 h 274"/>
                  <a:gd name="T14" fmla="*/ 2147483647 w 278"/>
                  <a:gd name="T15" fmla="*/ 2147483647 h 274"/>
                  <a:gd name="T16" fmla="*/ 2147483647 w 278"/>
                  <a:gd name="T17" fmla="*/ 2147483647 h 274"/>
                  <a:gd name="T18" fmla="*/ 2147483647 w 278"/>
                  <a:gd name="T19" fmla="*/ 2147483647 h 274"/>
                  <a:gd name="T20" fmla="*/ 2147483647 w 278"/>
                  <a:gd name="T21" fmla="*/ 2147483647 h 274"/>
                  <a:gd name="T22" fmla="*/ 2147483647 w 278"/>
                  <a:gd name="T23" fmla="*/ 2147483647 h 274"/>
                  <a:gd name="T24" fmla="*/ 2147483647 w 278"/>
                  <a:gd name="T25" fmla="*/ 2147483647 h 274"/>
                  <a:gd name="T26" fmla="*/ 2147483647 w 278"/>
                  <a:gd name="T27" fmla="*/ 2147483647 h 274"/>
                  <a:gd name="T28" fmla="*/ 2147483647 w 278"/>
                  <a:gd name="T29" fmla="*/ 2147483647 h 274"/>
                  <a:gd name="T30" fmla="*/ 2147483647 w 278"/>
                  <a:gd name="T31" fmla="*/ 2147483647 h 274"/>
                  <a:gd name="T32" fmla="*/ 2147483647 w 278"/>
                  <a:gd name="T33" fmla="*/ 2147483647 h 274"/>
                  <a:gd name="T34" fmla="*/ 2147483647 w 278"/>
                  <a:gd name="T35" fmla="*/ 2147483647 h 274"/>
                  <a:gd name="T36" fmla="*/ 2147483647 w 278"/>
                  <a:gd name="T37" fmla="*/ 2147483647 h 274"/>
                  <a:gd name="T38" fmla="*/ 2147483647 w 278"/>
                  <a:gd name="T39" fmla="*/ 2147483647 h 274"/>
                  <a:gd name="T40" fmla="*/ 2147483647 w 278"/>
                  <a:gd name="T41" fmla="*/ 2147483647 h 274"/>
                  <a:gd name="T42" fmla="*/ 2147483647 w 278"/>
                  <a:gd name="T43" fmla="*/ 2147483647 h 274"/>
                  <a:gd name="T44" fmla="*/ 2147483647 w 278"/>
                  <a:gd name="T45" fmla="*/ 2147483647 h 274"/>
                  <a:gd name="T46" fmla="*/ 2147483647 w 278"/>
                  <a:gd name="T47" fmla="*/ 2147483647 h 274"/>
                  <a:gd name="T48" fmla="*/ 2147483647 w 278"/>
                  <a:gd name="T49" fmla="*/ 2147483647 h 274"/>
                  <a:gd name="T50" fmla="*/ 2147483647 w 278"/>
                  <a:gd name="T51" fmla="*/ 2147483647 h 274"/>
                  <a:gd name="T52" fmla="*/ 2147483647 w 278"/>
                  <a:gd name="T53" fmla="*/ 2147483647 h 274"/>
                  <a:gd name="T54" fmla="*/ 0 w 278"/>
                  <a:gd name="T55" fmla="*/ 2147483647 h 2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78"/>
                  <a:gd name="T85" fmla="*/ 0 h 274"/>
                  <a:gd name="T86" fmla="*/ 278 w 278"/>
                  <a:gd name="T87" fmla="*/ 274 h 27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78" h="274">
                    <a:moveTo>
                      <a:pt x="0" y="59"/>
                    </a:moveTo>
                    <a:lnTo>
                      <a:pt x="94" y="35"/>
                    </a:lnTo>
                    <a:lnTo>
                      <a:pt x="103" y="46"/>
                    </a:lnTo>
                    <a:lnTo>
                      <a:pt x="105" y="44"/>
                    </a:lnTo>
                    <a:lnTo>
                      <a:pt x="107" y="37"/>
                    </a:lnTo>
                    <a:lnTo>
                      <a:pt x="246" y="0"/>
                    </a:lnTo>
                    <a:lnTo>
                      <a:pt x="278" y="114"/>
                    </a:lnTo>
                    <a:lnTo>
                      <a:pt x="273" y="125"/>
                    </a:lnTo>
                    <a:lnTo>
                      <a:pt x="271" y="130"/>
                    </a:lnTo>
                    <a:lnTo>
                      <a:pt x="273" y="136"/>
                    </a:lnTo>
                    <a:lnTo>
                      <a:pt x="273" y="142"/>
                    </a:lnTo>
                    <a:lnTo>
                      <a:pt x="256" y="144"/>
                    </a:lnTo>
                    <a:lnTo>
                      <a:pt x="209" y="164"/>
                    </a:lnTo>
                    <a:lnTo>
                      <a:pt x="196" y="162"/>
                    </a:lnTo>
                    <a:lnTo>
                      <a:pt x="193" y="167"/>
                    </a:lnTo>
                    <a:lnTo>
                      <a:pt x="192" y="174"/>
                    </a:lnTo>
                    <a:lnTo>
                      <a:pt x="188" y="178"/>
                    </a:lnTo>
                    <a:lnTo>
                      <a:pt x="162" y="182"/>
                    </a:lnTo>
                    <a:lnTo>
                      <a:pt x="122" y="200"/>
                    </a:lnTo>
                    <a:lnTo>
                      <a:pt x="118" y="193"/>
                    </a:lnTo>
                    <a:lnTo>
                      <a:pt x="95" y="218"/>
                    </a:lnTo>
                    <a:lnTo>
                      <a:pt x="42" y="263"/>
                    </a:lnTo>
                    <a:lnTo>
                      <a:pt x="21" y="274"/>
                    </a:lnTo>
                    <a:lnTo>
                      <a:pt x="5" y="257"/>
                    </a:lnTo>
                    <a:lnTo>
                      <a:pt x="28" y="232"/>
                    </a:lnTo>
                    <a:lnTo>
                      <a:pt x="30" y="223"/>
                    </a:lnTo>
                    <a:lnTo>
                      <a:pt x="20" y="210"/>
                    </a:lnTo>
                    <a:lnTo>
                      <a:pt x="0" y="5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04" name="Freeform 248"/>
              <p:cNvSpPr>
                <a:spLocks/>
              </p:cNvSpPr>
              <p:nvPr/>
            </p:nvSpPr>
            <p:spPr bwMode="auto">
              <a:xfrm>
                <a:off x="8551863" y="2127250"/>
                <a:ext cx="142875" cy="169863"/>
              </a:xfrm>
              <a:custGeom>
                <a:avLst/>
                <a:gdLst>
                  <a:gd name="T0" fmla="*/ 0 w 141"/>
                  <a:gd name="T1" fmla="*/ 2147483647 h 157"/>
                  <a:gd name="T2" fmla="*/ 2147483647 w 141"/>
                  <a:gd name="T3" fmla="*/ 2147483647 h 157"/>
                  <a:gd name="T4" fmla="*/ 2147483647 w 141"/>
                  <a:gd name="T5" fmla="*/ 2147483647 h 157"/>
                  <a:gd name="T6" fmla="*/ 2147483647 w 141"/>
                  <a:gd name="T7" fmla="*/ 2147483647 h 157"/>
                  <a:gd name="T8" fmla="*/ 2147483647 w 141"/>
                  <a:gd name="T9" fmla="*/ 2147483647 h 157"/>
                  <a:gd name="T10" fmla="*/ 2147483647 w 141"/>
                  <a:gd name="T11" fmla="*/ 2147483647 h 157"/>
                  <a:gd name="T12" fmla="*/ 2147483647 w 141"/>
                  <a:gd name="T13" fmla="*/ 2147483647 h 157"/>
                  <a:gd name="T14" fmla="*/ 2147483647 w 141"/>
                  <a:gd name="T15" fmla="*/ 2147483647 h 157"/>
                  <a:gd name="T16" fmla="*/ 2147483647 w 141"/>
                  <a:gd name="T17" fmla="*/ 2147483647 h 157"/>
                  <a:gd name="T18" fmla="*/ 2147483647 w 141"/>
                  <a:gd name="T19" fmla="*/ 2147483647 h 157"/>
                  <a:gd name="T20" fmla="*/ 2147483647 w 141"/>
                  <a:gd name="T21" fmla="*/ 2147483647 h 157"/>
                  <a:gd name="T22" fmla="*/ 2147483647 w 141"/>
                  <a:gd name="T23" fmla="*/ 2147483647 h 157"/>
                  <a:gd name="T24" fmla="*/ 2147483647 w 141"/>
                  <a:gd name="T25" fmla="*/ 2147483647 h 157"/>
                  <a:gd name="T26" fmla="*/ 2147483647 w 141"/>
                  <a:gd name="T27" fmla="*/ 2147483647 h 157"/>
                  <a:gd name="T28" fmla="*/ 2147483647 w 141"/>
                  <a:gd name="T29" fmla="*/ 2147483647 h 157"/>
                  <a:gd name="T30" fmla="*/ 2147483647 w 141"/>
                  <a:gd name="T31" fmla="*/ 2147483647 h 157"/>
                  <a:gd name="T32" fmla="*/ 2147483647 w 141"/>
                  <a:gd name="T33" fmla="*/ 2147483647 h 157"/>
                  <a:gd name="T34" fmla="*/ 2147483647 w 141"/>
                  <a:gd name="T35" fmla="*/ 2147483647 h 157"/>
                  <a:gd name="T36" fmla="*/ 2147483647 w 141"/>
                  <a:gd name="T37" fmla="*/ 2147483647 h 157"/>
                  <a:gd name="T38" fmla="*/ 2147483647 w 141"/>
                  <a:gd name="T39" fmla="*/ 2147483647 h 157"/>
                  <a:gd name="T40" fmla="*/ 2147483647 w 141"/>
                  <a:gd name="T41" fmla="*/ 2147483647 h 157"/>
                  <a:gd name="T42" fmla="*/ 2147483647 w 141"/>
                  <a:gd name="T43" fmla="*/ 2147483647 h 157"/>
                  <a:gd name="T44" fmla="*/ 2147483647 w 141"/>
                  <a:gd name="T45" fmla="*/ 2147483647 h 157"/>
                  <a:gd name="T46" fmla="*/ 2147483647 w 141"/>
                  <a:gd name="T47" fmla="*/ 2147483647 h 157"/>
                  <a:gd name="T48" fmla="*/ 2147483647 w 141"/>
                  <a:gd name="T49" fmla="*/ 2147483647 h 157"/>
                  <a:gd name="T50" fmla="*/ 2147483647 w 141"/>
                  <a:gd name="T51" fmla="*/ 2147483647 h 157"/>
                  <a:gd name="T52" fmla="*/ 2147483647 w 141"/>
                  <a:gd name="T53" fmla="*/ 2147483647 h 157"/>
                  <a:gd name="T54" fmla="*/ 2147483647 w 141"/>
                  <a:gd name="T55" fmla="*/ 2147483647 h 157"/>
                  <a:gd name="T56" fmla="*/ 2147483647 w 141"/>
                  <a:gd name="T57" fmla="*/ 2147483647 h 157"/>
                  <a:gd name="T58" fmla="*/ 2147483647 w 141"/>
                  <a:gd name="T59" fmla="*/ 2147483647 h 157"/>
                  <a:gd name="T60" fmla="*/ 2147483647 w 141"/>
                  <a:gd name="T61" fmla="*/ 2147483647 h 157"/>
                  <a:gd name="T62" fmla="*/ 2147483647 w 141"/>
                  <a:gd name="T63" fmla="*/ 2147483647 h 157"/>
                  <a:gd name="T64" fmla="*/ 2147483647 w 141"/>
                  <a:gd name="T65" fmla="*/ 0 h 157"/>
                  <a:gd name="T66" fmla="*/ 0 w 141"/>
                  <a:gd name="T67" fmla="*/ 2147483647 h 1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"/>
                  <a:gd name="T103" fmla="*/ 0 h 157"/>
                  <a:gd name="T104" fmla="*/ 141 w 141"/>
                  <a:gd name="T105" fmla="*/ 157 h 1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" h="157">
                    <a:moveTo>
                      <a:pt x="0" y="14"/>
                    </a:moveTo>
                    <a:lnTo>
                      <a:pt x="32" y="128"/>
                    </a:lnTo>
                    <a:lnTo>
                      <a:pt x="27" y="139"/>
                    </a:lnTo>
                    <a:lnTo>
                      <a:pt x="25" y="144"/>
                    </a:lnTo>
                    <a:lnTo>
                      <a:pt x="27" y="150"/>
                    </a:lnTo>
                    <a:lnTo>
                      <a:pt x="27" y="156"/>
                    </a:lnTo>
                    <a:lnTo>
                      <a:pt x="35" y="157"/>
                    </a:lnTo>
                    <a:lnTo>
                      <a:pt x="64" y="138"/>
                    </a:lnTo>
                    <a:lnTo>
                      <a:pt x="82" y="123"/>
                    </a:lnTo>
                    <a:lnTo>
                      <a:pt x="82" y="110"/>
                    </a:lnTo>
                    <a:lnTo>
                      <a:pt x="77" y="101"/>
                    </a:lnTo>
                    <a:lnTo>
                      <a:pt x="77" y="82"/>
                    </a:lnTo>
                    <a:lnTo>
                      <a:pt x="90" y="70"/>
                    </a:lnTo>
                    <a:lnTo>
                      <a:pt x="95" y="74"/>
                    </a:lnTo>
                    <a:lnTo>
                      <a:pt x="95" y="86"/>
                    </a:lnTo>
                    <a:lnTo>
                      <a:pt x="95" y="110"/>
                    </a:lnTo>
                    <a:lnTo>
                      <a:pt x="100" y="117"/>
                    </a:lnTo>
                    <a:lnTo>
                      <a:pt x="109" y="116"/>
                    </a:lnTo>
                    <a:lnTo>
                      <a:pt x="109" y="101"/>
                    </a:lnTo>
                    <a:lnTo>
                      <a:pt x="116" y="101"/>
                    </a:lnTo>
                    <a:lnTo>
                      <a:pt x="124" y="93"/>
                    </a:lnTo>
                    <a:lnTo>
                      <a:pt x="139" y="90"/>
                    </a:lnTo>
                    <a:lnTo>
                      <a:pt x="141" y="88"/>
                    </a:lnTo>
                    <a:lnTo>
                      <a:pt x="130" y="74"/>
                    </a:lnTo>
                    <a:lnTo>
                      <a:pt x="128" y="70"/>
                    </a:lnTo>
                    <a:lnTo>
                      <a:pt x="122" y="68"/>
                    </a:lnTo>
                    <a:lnTo>
                      <a:pt x="118" y="64"/>
                    </a:lnTo>
                    <a:lnTo>
                      <a:pt x="108" y="57"/>
                    </a:lnTo>
                    <a:lnTo>
                      <a:pt x="107" y="51"/>
                    </a:lnTo>
                    <a:lnTo>
                      <a:pt x="79" y="43"/>
                    </a:lnTo>
                    <a:lnTo>
                      <a:pt x="72" y="24"/>
                    </a:lnTo>
                    <a:lnTo>
                      <a:pt x="63" y="19"/>
                    </a:lnTo>
                    <a:lnTo>
                      <a:pt x="5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" name="Group 303"/>
              <p:cNvGrpSpPr>
                <a:grpSpLocks/>
              </p:cNvGrpSpPr>
              <p:nvPr/>
            </p:nvGrpSpPr>
            <p:grpSpPr bwMode="auto">
              <a:xfrm>
                <a:off x="7848600" y="2154041"/>
                <a:ext cx="736600" cy="584602"/>
                <a:chOff x="106" y="2213"/>
                <a:chExt cx="232" cy="152"/>
              </a:xfrm>
            </p:grpSpPr>
            <p:sp>
              <p:nvSpPr>
                <p:cNvPr id="23606" name="Freeform 7"/>
                <p:cNvSpPr>
                  <a:spLocks/>
                </p:cNvSpPr>
                <p:nvPr/>
              </p:nvSpPr>
              <p:spPr bwMode="auto">
                <a:xfrm>
                  <a:off x="288" y="2304"/>
                  <a:ext cx="50" cy="61"/>
                </a:xfrm>
                <a:custGeom>
                  <a:avLst/>
                  <a:gdLst>
                    <a:gd name="T0" fmla="*/ 0 w 193"/>
                    <a:gd name="T1" fmla="*/ 19 h 229"/>
                    <a:gd name="T2" fmla="*/ 13 w 193"/>
                    <a:gd name="T3" fmla="*/ 19 h 229"/>
                    <a:gd name="T4" fmla="*/ 13 w 193"/>
                    <a:gd name="T5" fmla="*/ 19 h 229"/>
                    <a:gd name="T6" fmla="*/ 13 w 193"/>
                    <a:gd name="T7" fmla="*/ 19 h 229"/>
                    <a:gd name="T8" fmla="*/ 13 w 193"/>
                    <a:gd name="T9" fmla="*/ 19 h 229"/>
                    <a:gd name="T10" fmla="*/ 13 w 193"/>
                    <a:gd name="T11" fmla="*/ 19 h 229"/>
                    <a:gd name="T12" fmla="*/ 13 w 193"/>
                    <a:gd name="T13" fmla="*/ 19 h 229"/>
                    <a:gd name="T14" fmla="*/ 13 w 193"/>
                    <a:gd name="T15" fmla="*/ 0 h 229"/>
                    <a:gd name="T16" fmla="*/ 13 w 193"/>
                    <a:gd name="T17" fmla="*/ 19 h 229"/>
                    <a:gd name="T18" fmla="*/ 0 w 193"/>
                    <a:gd name="T19" fmla="*/ 19 h 2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3"/>
                    <a:gd name="T31" fmla="*/ 0 h 229"/>
                    <a:gd name="T32" fmla="*/ 193 w 193"/>
                    <a:gd name="T33" fmla="*/ 229 h 2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3" h="229">
                      <a:moveTo>
                        <a:pt x="0" y="76"/>
                      </a:moveTo>
                      <a:lnTo>
                        <a:pt x="20" y="153"/>
                      </a:lnTo>
                      <a:lnTo>
                        <a:pt x="20" y="191"/>
                      </a:lnTo>
                      <a:lnTo>
                        <a:pt x="77" y="229"/>
                      </a:lnTo>
                      <a:lnTo>
                        <a:pt x="96" y="191"/>
                      </a:lnTo>
                      <a:lnTo>
                        <a:pt x="193" y="134"/>
                      </a:lnTo>
                      <a:lnTo>
                        <a:pt x="155" y="58"/>
                      </a:lnTo>
                      <a:lnTo>
                        <a:pt x="39" y="0"/>
                      </a:lnTo>
                      <a:lnTo>
                        <a:pt x="39" y="58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7" name="Freeform 9"/>
                <p:cNvSpPr>
                  <a:spLocks/>
                </p:cNvSpPr>
                <p:nvPr/>
              </p:nvSpPr>
              <p:spPr bwMode="auto">
                <a:xfrm>
                  <a:off x="262" y="2268"/>
                  <a:ext cx="30" cy="21"/>
                </a:xfrm>
                <a:custGeom>
                  <a:avLst/>
                  <a:gdLst>
                    <a:gd name="T0" fmla="*/ 15 w 115"/>
                    <a:gd name="T1" fmla="*/ 23 h 78"/>
                    <a:gd name="T2" fmla="*/ 15 w 115"/>
                    <a:gd name="T3" fmla="*/ 23 h 78"/>
                    <a:gd name="T4" fmla="*/ 15 w 115"/>
                    <a:gd name="T5" fmla="*/ 23 h 78"/>
                    <a:gd name="T6" fmla="*/ 15 w 115"/>
                    <a:gd name="T7" fmla="*/ 23 h 78"/>
                    <a:gd name="T8" fmla="*/ 15 w 115"/>
                    <a:gd name="T9" fmla="*/ 23 h 78"/>
                    <a:gd name="T10" fmla="*/ 15 w 115"/>
                    <a:gd name="T11" fmla="*/ 0 h 78"/>
                    <a:gd name="T12" fmla="*/ 0 w 115"/>
                    <a:gd name="T13" fmla="*/ 23 h 78"/>
                    <a:gd name="T14" fmla="*/ 15 w 115"/>
                    <a:gd name="T15" fmla="*/ 23 h 78"/>
                    <a:gd name="T16" fmla="*/ 15 w 115"/>
                    <a:gd name="T17" fmla="*/ 23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5"/>
                    <a:gd name="T28" fmla="*/ 0 h 78"/>
                    <a:gd name="T29" fmla="*/ 115 w 115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5" h="78">
                      <a:moveTo>
                        <a:pt x="39" y="78"/>
                      </a:moveTo>
                      <a:lnTo>
                        <a:pt x="95" y="78"/>
                      </a:lnTo>
                      <a:lnTo>
                        <a:pt x="115" y="38"/>
                      </a:lnTo>
                      <a:lnTo>
                        <a:pt x="57" y="20"/>
                      </a:lnTo>
                      <a:lnTo>
                        <a:pt x="39" y="20"/>
                      </a:lnTo>
                      <a:lnTo>
                        <a:pt x="19" y="0"/>
                      </a:lnTo>
                      <a:lnTo>
                        <a:pt x="0" y="20"/>
                      </a:lnTo>
                      <a:lnTo>
                        <a:pt x="19" y="58"/>
                      </a:lnTo>
                      <a:lnTo>
                        <a:pt x="39" y="78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8" name="Freeform 14"/>
                <p:cNvSpPr>
                  <a:spLocks/>
                </p:cNvSpPr>
                <p:nvPr/>
              </p:nvSpPr>
              <p:spPr bwMode="auto">
                <a:xfrm>
                  <a:off x="231" y="2258"/>
                  <a:ext cx="26" cy="10"/>
                </a:xfrm>
                <a:custGeom>
                  <a:avLst/>
                  <a:gdLst>
                    <a:gd name="T0" fmla="*/ 0 w 96"/>
                    <a:gd name="T1" fmla="*/ 16 h 38"/>
                    <a:gd name="T2" fmla="*/ 24 w 96"/>
                    <a:gd name="T3" fmla="*/ 16 h 38"/>
                    <a:gd name="T4" fmla="*/ 24 w 96"/>
                    <a:gd name="T5" fmla="*/ 0 h 38"/>
                    <a:gd name="T6" fmla="*/ 24 w 96"/>
                    <a:gd name="T7" fmla="*/ 0 h 38"/>
                    <a:gd name="T8" fmla="*/ 0 w 96"/>
                    <a:gd name="T9" fmla="*/ 16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38"/>
                    <a:gd name="T17" fmla="*/ 96 w 9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38">
                      <a:moveTo>
                        <a:pt x="0" y="38"/>
                      </a:moveTo>
                      <a:lnTo>
                        <a:pt x="76" y="38"/>
                      </a:lnTo>
                      <a:lnTo>
                        <a:pt x="96" y="0"/>
                      </a:lnTo>
                      <a:lnTo>
                        <a:pt x="20" y="0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9" name="Freeform 16"/>
                <p:cNvSpPr>
                  <a:spLocks/>
                </p:cNvSpPr>
                <p:nvPr/>
              </p:nvSpPr>
              <p:spPr bwMode="auto">
                <a:xfrm>
                  <a:off x="126" y="2213"/>
                  <a:ext cx="25" cy="15"/>
                </a:xfrm>
                <a:custGeom>
                  <a:avLst/>
                  <a:gdLst>
                    <a:gd name="T0" fmla="*/ 0 w 96"/>
                    <a:gd name="T1" fmla="*/ 16 h 57"/>
                    <a:gd name="T2" fmla="*/ 14 w 96"/>
                    <a:gd name="T3" fmla="*/ 16 h 57"/>
                    <a:gd name="T4" fmla="*/ 14 w 96"/>
                    <a:gd name="T5" fmla="*/ 16 h 57"/>
                    <a:gd name="T6" fmla="*/ 14 w 96"/>
                    <a:gd name="T7" fmla="*/ 16 h 57"/>
                    <a:gd name="T8" fmla="*/ 14 w 96"/>
                    <a:gd name="T9" fmla="*/ 0 h 57"/>
                    <a:gd name="T10" fmla="*/ 14 w 96"/>
                    <a:gd name="T11" fmla="*/ 16 h 57"/>
                    <a:gd name="T12" fmla="*/ 0 w 96"/>
                    <a:gd name="T13" fmla="*/ 16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57"/>
                    <a:gd name="T23" fmla="*/ 96 w 9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57">
                      <a:moveTo>
                        <a:pt x="0" y="38"/>
                      </a:moveTo>
                      <a:lnTo>
                        <a:pt x="38" y="57"/>
                      </a:lnTo>
                      <a:lnTo>
                        <a:pt x="76" y="57"/>
                      </a:lnTo>
                      <a:lnTo>
                        <a:pt x="96" y="19"/>
                      </a:lnTo>
                      <a:lnTo>
                        <a:pt x="58" y="0"/>
                      </a:lnTo>
                      <a:lnTo>
                        <a:pt x="19" y="19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0" name="Freeform 18"/>
                <p:cNvSpPr>
                  <a:spLocks/>
                </p:cNvSpPr>
                <p:nvPr/>
              </p:nvSpPr>
              <p:spPr bwMode="auto">
                <a:xfrm>
                  <a:off x="106" y="2213"/>
                  <a:ext cx="9" cy="15"/>
                </a:xfrm>
                <a:custGeom>
                  <a:avLst/>
                  <a:gdLst>
                    <a:gd name="T0" fmla="*/ 0 w 38"/>
                    <a:gd name="T1" fmla="*/ 16 h 57"/>
                    <a:gd name="T2" fmla="*/ 4 w 38"/>
                    <a:gd name="T3" fmla="*/ 16 h 57"/>
                    <a:gd name="T4" fmla="*/ 4 w 38"/>
                    <a:gd name="T5" fmla="*/ 0 h 57"/>
                    <a:gd name="T6" fmla="*/ 0 w 38"/>
                    <a:gd name="T7" fmla="*/ 16 h 57"/>
                    <a:gd name="T8" fmla="*/ 0 w 38"/>
                    <a:gd name="T9" fmla="*/ 16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57"/>
                    <a:gd name="T17" fmla="*/ 38 w 38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57">
                      <a:moveTo>
                        <a:pt x="0" y="57"/>
                      </a:moveTo>
                      <a:lnTo>
                        <a:pt x="38" y="19"/>
                      </a:lnTo>
                      <a:lnTo>
                        <a:pt x="38" y="0"/>
                      </a:lnTo>
                      <a:lnTo>
                        <a:pt x="0" y="38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1" name="Freeform 20"/>
                <p:cNvSpPr>
                  <a:spLocks/>
                </p:cNvSpPr>
                <p:nvPr/>
              </p:nvSpPr>
              <p:spPr bwMode="auto">
                <a:xfrm>
                  <a:off x="191" y="2238"/>
                  <a:ext cx="26" cy="20"/>
                </a:xfrm>
                <a:custGeom>
                  <a:avLst/>
                  <a:gdLst>
                    <a:gd name="T0" fmla="*/ 21 w 97"/>
                    <a:gd name="T1" fmla="*/ 14 h 77"/>
                    <a:gd name="T2" fmla="*/ 21 w 97"/>
                    <a:gd name="T3" fmla="*/ 14 h 77"/>
                    <a:gd name="T4" fmla="*/ 21 w 97"/>
                    <a:gd name="T5" fmla="*/ 14 h 77"/>
                    <a:gd name="T6" fmla="*/ 21 w 97"/>
                    <a:gd name="T7" fmla="*/ 0 h 77"/>
                    <a:gd name="T8" fmla="*/ 0 w 97"/>
                    <a:gd name="T9" fmla="*/ 14 h 77"/>
                    <a:gd name="T10" fmla="*/ 21 w 97"/>
                    <a:gd name="T11" fmla="*/ 14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77"/>
                    <a:gd name="T20" fmla="*/ 97 w 97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77">
                      <a:moveTo>
                        <a:pt x="38" y="77"/>
                      </a:moveTo>
                      <a:lnTo>
                        <a:pt x="97" y="77"/>
                      </a:lnTo>
                      <a:lnTo>
                        <a:pt x="97" y="39"/>
                      </a:lnTo>
                      <a:lnTo>
                        <a:pt x="58" y="0"/>
                      </a:lnTo>
                      <a:lnTo>
                        <a:pt x="0" y="20"/>
                      </a:lnTo>
                      <a:lnTo>
                        <a:pt x="38" y="77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2" name="Freeform 10"/>
                <p:cNvSpPr>
                  <a:spLocks/>
                </p:cNvSpPr>
                <p:nvPr/>
              </p:nvSpPr>
              <p:spPr bwMode="auto">
                <a:xfrm>
                  <a:off x="240" y="2299"/>
                  <a:ext cx="10" cy="5"/>
                </a:xfrm>
                <a:custGeom>
                  <a:avLst/>
                  <a:gdLst>
                    <a:gd name="T0" fmla="*/ 0 w 39"/>
                    <a:gd name="T1" fmla="*/ 35 h 18"/>
                    <a:gd name="T2" fmla="*/ 11 w 39"/>
                    <a:gd name="T3" fmla="*/ 0 h 18"/>
                    <a:gd name="T4" fmla="*/ 11 w 39"/>
                    <a:gd name="T5" fmla="*/ 35 h 18"/>
                    <a:gd name="T6" fmla="*/ 0 w 39"/>
                    <a:gd name="T7" fmla="*/ 35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18"/>
                    <a:gd name="T14" fmla="*/ 39 w 39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18">
                      <a:moveTo>
                        <a:pt x="0" y="18"/>
                      </a:moveTo>
                      <a:lnTo>
                        <a:pt x="39" y="0"/>
                      </a:lnTo>
                      <a:lnTo>
                        <a:pt x="39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3576" name="TextBox 427"/>
          <p:cNvSpPr txBox="1">
            <a:spLocks noChangeArrowheads="1"/>
          </p:cNvSpPr>
          <p:nvPr/>
        </p:nvSpPr>
        <p:spPr bwMode="auto">
          <a:xfrm>
            <a:off x="3318387" y="2639963"/>
            <a:ext cx="1750142" cy="27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Alaska</a:t>
            </a:r>
          </a:p>
        </p:txBody>
      </p:sp>
      <p:sp>
        <p:nvSpPr>
          <p:cNvPr id="23577" name="TextBox 530"/>
          <p:cNvSpPr txBox="1">
            <a:spLocks noChangeArrowheads="1"/>
          </p:cNvSpPr>
          <p:nvPr/>
        </p:nvSpPr>
        <p:spPr bwMode="auto">
          <a:xfrm>
            <a:off x="4498258" y="2337620"/>
            <a:ext cx="175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Hawaii</a:t>
            </a:r>
          </a:p>
        </p:txBody>
      </p:sp>
      <p:sp>
        <p:nvSpPr>
          <p:cNvPr id="23578" name="Text Box 299"/>
          <p:cNvSpPr txBox="1">
            <a:spLocks noChangeArrowheads="1"/>
          </p:cNvSpPr>
          <p:nvPr/>
        </p:nvSpPr>
        <p:spPr bwMode="auto">
          <a:xfrm>
            <a:off x="6324600" y="5740400"/>
            <a:ext cx="2286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 b="0" dirty="0">
                <a:solidFill>
                  <a:srgbClr val="000000"/>
                </a:solidFill>
              </a:rPr>
              <a:t>Source: US Census Bureau [http://www.census.gov/popest/states/NST-ann-est.html] </a:t>
            </a:r>
            <a:br>
              <a:rPr lang="en-US" sz="700" b="0" dirty="0">
                <a:solidFill>
                  <a:srgbClr val="000000"/>
                </a:solidFill>
              </a:rPr>
            </a:br>
            <a:r>
              <a:rPr lang="en-US" sz="700" b="0" dirty="0">
                <a:solidFill>
                  <a:srgbClr val="000000"/>
                </a:solidFill>
              </a:rPr>
              <a:t>Current as of July 1,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197864" y="1010264"/>
            <a:ext cx="7946136" cy="40011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Western Region Leaders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533400" y="1752600"/>
            <a:ext cx="518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/>
              <a:t>James G. Hodge, Jr., J.D. LL.M., Director</a:t>
            </a:r>
          </a:p>
          <a:p>
            <a:pPr>
              <a:buFont typeface="Wingdings" pitchFamily="2" charset="2"/>
              <a:buNone/>
            </a:pPr>
            <a:r>
              <a:rPr lang="en-US" b="0" dirty="0"/>
              <a:t>Director, Public Health Law and Policy Program of Arizona State University</a:t>
            </a:r>
          </a:p>
          <a:p>
            <a:pPr>
              <a:buFont typeface="Wingdings" pitchFamily="2" charset="2"/>
              <a:buNone/>
            </a:pPr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Lincoln Professor of Health Law and Ethics, ASU Sandra Day O’Connor College of Law</a:t>
            </a:r>
          </a:p>
          <a:p>
            <a:r>
              <a:rPr lang="en-US" sz="1600" b="0" dirty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Vice-chair, ABA Public Health Interest Group</a:t>
            </a:r>
          </a:p>
          <a:p>
            <a:pPr>
              <a:buFont typeface="Wingdings" pitchFamily="2" charset="2"/>
              <a:buChar char="§"/>
            </a:pPr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Senior Scholar, </a:t>
            </a:r>
            <a:r>
              <a:rPr lang="en-US" sz="1600" b="0" i="1" dirty="0"/>
              <a:t>Centers for Law and the Public’s Health: A Collaborative at Johns Hopkins and Georgetown Universities</a:t>
            </a:r>
          </a:p>
          <a:p>
            <a:pPr>
              <a:buFont typeface="Wingdings" pitchFamily="2" charset="2"/>
              <a:buChar char="§"/>
            </a:pPr>
            <a:endParaRPr lang="en-US" sz="1600" b="0" i="1" dirty="0"/>
          </a:p>
          <a:p>
            <a:pPr>
              <a:buFont typeface="Wingdings" pitchFamily="2" charset="2"/>
              <a:buChar char="§"/>
            </a:pPr>
            <a:r>
              <a:rPr lang="en-US" sz="1600" b="0" i="1" dirty="0"/>
              <a:t> </a:t>
            </a:r>
            <a:r>
              <a:rPr lang="en-US" sz="1600" b="0" dirty="0" smtClean="0">
                <a:hlinkClick r:id="rId3"/>
              </a:rPr>
              <a:t>jhodge@networkforphl.org</a:t>
            </a:r>
            <a:r>
              <a:rPr lang="en-US" sz="1600" b="0" dirty="0" smtClean="0"/>
              <a:t> </a:t>
            </a:r>
            <a:endParaRPr lang="en-US" sz="1600" b="0" dirty="0"/>
          </a:p>
          <a:p>
            <a:pPr>
              <a:buFont typeface="Wingdings" pitchFamily="2" charset="2"/>
              <a:buNone/>
            </a:pPr>
            <a:endParaRPr lang="en-US" sz="1600" b="0" dirty="0"/>
          </a:p>
          <a:p>
            <a:pPr>
              <a:buFont typeface="Wingdings" pitchFamily="2" charset="2"/>
              <a:buNone/>
            </a:pPr>
            <a:r>
              <a:rPr lang="en-US" sz="2000" i="1" dirty="0">
                <a:solidFill>
                  <a:srgbClr val="FF0000"/>
                </a:solidFill>
              </a:rPr>
              <a:t>Emergency Preparedness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b="0" dirty="0">
              <a:solidFill>
                <a:srgbClr val="FF0000"/>
              </a:solidFill>
            </a:endParaRPr>
          </a:p>
          <a:p>
            <a:endParaRPr lang="en-US" b="0" dirty="0"/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18494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181600"/>
            <a:ext cx="3581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 idx="4294967295"/>
          </p:nvPr>
        </p:nvSpPr>
        <p:spPr>
          <a:xfrm>
            <a:off x="1197864" y="1260987"/>
            <a:ext cx="7946136" cy="40011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Western Region Leaders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2006600"/>
            <a:ext cx="4953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/>
              <a:t>Clifford M. Rees, </a:t>
            </a:r>
            <a:r>
              <a:rPr lang="en-US" sz="2000" u="sng" dirty="0" smtClean="0"/>
              <a:t>JD, </a:t>
            </a:r>
            <a:r>
              <a:rPr lang="en-US" sz="2000" u="sng" dirty="0"/>
              <a:t>Practice Director</a:t>
            </a:r>
          </a:p>
          <a:p>
            <a:r>
              <a:rPr lang="en-US" sz="1600" b="0" dirty="0" smtClean="0"/>
              <a:t>Senior Staff </a:t>
            </a:r>
            <a:r>
              <a:rPr lang="en-US" sz="1600" b="0" dirty="0"/>
              <a:t>Attorney, University of New Mexico Institute of Public Law, UNM School of Law</a:t>
            </a:r>
          </a:p>
          <a:p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Research Assistant Professor, Department of Emergency Medicine, UNM School of Medicine</a:t>
            </a:r>
          </a:p>
          <a:p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Legislative Analyst, New Mexico Senate Public Affairs Committee</a:t>
            </a:r>
          </a:p>
          <a:p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/>
              <a:t> Staff Attorney (retired), New Mexico Department of Health  </a:t>
            </a:r>
          </a:p>
          <a:p>
            <a:pPr>
              <a:buFont typeface="Wingdings" pitchFamily="2" charset="2"/>
              <a:buChar char="§"/>
            </a:pPr>
            <a:endParaRPr lang="en-US" sz="1600" b="0" dirty="0"/>
          </a:p>
          <a:p>
            <a:pPr>
              <a:buFont typeface="Wingdings" pitchFamily="2" charset="2"/>
              <a:buChar char="§"/>
            </a:pPr>
            <a:r>
              <a:rPr lang="en-US" sz="1600" b="0" dirty="0">
                <a:hlinkClick r:id="rId2"/>
              </a:rPr>
              <a:t> </a:t>
            </a:r>
            <a:r>
              <a:rPr lang="en-US" sz="1600" b="0" dirty="0" smtClean="0">
                <a:hlinkClick r:id="rId2"/>
              </a:rPr>
              <a:t>crees@networkforphl.org</a:t>
            </a:r>
            <a:endParaRPr lang="en-US" sz="1600" b="0" dirty="0"/>
          </a:p>
          <a:p>
            <a:pPr>
              <a:buFont typeface="Wingdings" pitchFamily="2" charset="2"/>
              <a:buNone/>
            </a:pPr>
            <a:endParaRPr lang="en-US" sz="1600" b="0" dirty="0"/>
          </a:p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FF0000"/>
                </a:solidFill>
              </a:rPr>
              <a:t>Tribal Public Health Law </a:t>
            </a:r>
          </a:p>
        </p:txBody>
      </p:sp>
      <p:pic>
        <p:nvPicPr>
          <p:cNvPr id="2560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16144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257800"/>
            <a:ext cx="350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88720" y="1538656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Funded By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88720" y="2194560"/>
            <a:ext cx="7365999" cy="1364476"/>
          </a:xfrm>
        </p:spPr>
        <p:txBody>
          <a:bodyPr/>
          <a:lstStyle/>
          <a:p>
            <a:pPr indent="0" eaLnBrk="1" hangingPunct="1"/>
            <a:r>
              <a:rPr lang="en-US" sz="2400" dirty="0" smtClean="0"/>
              <a:t>Initial funding of the Network is provided by the Robert Wood Johnson Foundation</a:t>
            </a:r>
          </a:p>
          <a:p>
            <a:pPr indent="0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663677" y="892278"/>
            <a:ext cx="8686800" cy="762000"/>
          </a:xfrm>
        </p:spPr>
        <p:txBody>
          <a:bodyPr/>
          <a:lstStyle/>
          <a:p>
            <a:r>
              <a:rPr lang="en-US" sz="4000" dirty="0" smtClean="0"/>
              <a:t>How Can the Western Region Assist You?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Technical Assistance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Training/Teaching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Connecting you to scholars, practitioners, and policy-makers in public health and law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29700" name="Picture 6" descr="6ea1fa2017aa42f49705fec2c2b9eb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14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8" descr="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76213" y="46038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9702" name="Picture 10" descr="training_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114800"/>
            <a:ext cx="23812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2" descr="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3857625" y="2852738"/>
            <a:ext cx="1428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9704" name="Picture 14" descr="help_button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038600"/>
            <a:ext cx="2209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685800"/>
            <a:ext cx="8509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</a:t>
            </a:r>
            <a:r>
              <a:rPr lang="en-US" sz="4000" b="1" dirty="0"/>
              <a:t>Health Law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74700" y="2957051"/>
            <a:ext cx="7302500" cy="36625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Constitution (federal/state)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Common Law (federal/state)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Statutes (federal/state)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Rules/Regulations/Ordinances   	(federal/state/local)</a:t>
            </a:r>
          </a:p>
          <a:p>
            <a:pPr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</a:rPr>
              <a:t> Executive Orders (federal/state)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9425" y="1356851"/>
            <a:ext cx="8664575" cy="1295400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Laws are rules that govern our conduct.</a:t>
            </a: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Sources of Law: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593" y="1253612"/>
            <a:ext cx="8254181" cy="707923"/>
          </a:xfr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latin typeface="Cambria" pitchFamily="18" charset="0"/>
              </a:rPr>
              <a:t>           Menu of Potential Tools</a:t>
            </a:r>
            <a:r>
              <a:rPr lang="en-US" sz="4000" dirty="0" smtClean="0">
                <a:solidFill>
                  <a:schemeClr val="bg1"/>
                </a:solidFill>
                <a:latin typeface="Script MT Bold" pitchFamily="66" charset="0"/>
              </a:rPr>
              <a:t>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31722" y="1963993"/>
            <a:ext cx="4267200" cy="4245078"/>
          </a:xfr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endParaRPr lang="en-US" sz="2000" b="0" dirty="0" smtClean="0">
              <a:solidFill>
                <a:schemeClr val="bg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Model legislative language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Legal best practices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Models notices/guidelines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Sample legal guidance letters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Memorandum of Understanding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Training guides 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Specific legal memoranda</a:t>
            </a:r>
            <a:endParaRPr lang="en-US" sz="2000" b="0" dirty="0" smtClean="0">
              <a:solidFill>
                <a:schemeClr val="bg1"/>
              </a:solidFill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876800" y="1963992"/>
            <a:ext cx="4060723" cy="4274575"/>
          </a:xfr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marL="381000" indent="-381000" eaLnBrk="1" hangingPunct="1">
              <a:buFont typeface="Wingdings" pitchFamily="2" charset="2"/>
              <a:buNone/>
              <a:defRPr/>
            </a:pPr>
            <a:endParaRPr lang="en-US" sz="2400" b="0" dirty="0" smtClean="0">
              <a:solidFill>
                <a:schemeClr val="bg1"/>
              </a:solidFill>
              <a:latin typeface="Script MT Bold" pitchFamily="66" charset="0"/>
            </a:endParaRP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Tailored legal outlines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Direct legal guidance 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Legal fact sheets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Frequently Asked Questions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Legal snapshots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Legal decision trees </a:t>
            </a:r>
          </a:p>
          <a:p>
            <a:pPr marL="381000" indent="-381000" eaLnBrk="1" hangingPunct="1">
              <a:buFont typeface="Wingdings" pitchFamily="2" charset="2"/>
              <a:buNone/>
              <a:defRPr/>
            </a:pPr>
            <a:r>
              <a:rPr lang="en-US" sz="2400" b="0" dirty="0" smtClean="0">
                <a:solidFill>
                  <a:schemeClr val="bg1"/>
                </a:solidFill>
              </a:rPr>
              <a:t> Other translational documents</a:t>
            </a:r>
            <a:r>
              <a:rPr lang="en-US" sz="2800" b="0" dirty="0" smtClean="0">
                <a:solidFill>
                  <a:schemeClr val="bg1"/>
                </a:solidFill>
                <a:latin typeface="Script MT Bold" pitchFamily="66" charset="0"/>
              </a:rPr>
              <a:t> </a:t>
            </a:r>
            <a:endParaRPr lang="en-US" sz="2400" b="0" dirty="0" smtClean="0">
              <a:solidFill>
                <a:schemeClr val="bg1"/>
              </a:solidFill>
              <a:latin typeface="Script MT Bold" pitchFamily="66" charset="0"/>
            </a:endParaRPr>
          </a:p>
          <a:p>
            <a:pPr marL="381000" indent="-381000" eaLnBrk="1" hangingPunct="1">
              <a:buFont typeface="Wingdings" pitchFamily="2" charset="2"/>
              <a:buNone/>
              <a:defRPr/>
            </a:pPr>
            <a:endParaRPr lang="en-US" sz="2400" b="0" dirty="0" smtClean="0">
              <a:solidFill>
                <a:schemeClr val="bg1"/>
              </a:solidFill>
              <a:latin typeface="Script MT Bold" pitchFamily="66" charset="0"/>
            </a:endParaRPr>
          </a:p>
          <a:p>
            <a:pPr marL="381000" indent="-381000" eaLnBrk="1" hangingPunct="1">
              <a:defRPr/>
            </a:pPr>
            <a:endParaRPr lang="en-US" sz="2400" b="0" dirty="0" smtClean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0" y="651387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dirty="0"/>
              <a:t>Options for Providing Technical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152400" y="907026"/>
            <a:ext cx="899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How Do I File a Technical Assistance Request? </a:t>
            </a:r>
          </a:p>
          <a:p>
            <a:pPr algn="ctr"/>
            <a:r>
              <a:rPr lang="en-US" sz="3600" dirty="0">
                <a:latin typeface="Calibri" pitchFamily="34" charset="0"/>
              </a:rPr>
              <a:t> </a:t>
            </a:r>
          </a:p>
        </p:txBody>
      </p:sp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228600" y="3276600"/>
            <a:ext cx="2667000" cy="1524000"/>
          </a:xfrm>
          <a:prstGeom prst="flowChartAlternateProcess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CC00"/>
                </a:solidFill>
              </a:rPr>
              <a:t>Step 1: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dirty="0"/>
              <a:t>Submit a Request for Technical Assistance</a:t>
            </a:r>
          </a:p>
        </p:txBody>
      </p:sp>
      <p:cxnSp>
        <p:nvCxnSpPr>
          <p:cNvPr id="31748" name="AutoShape 18"/>
          <p:cNvCxnSpPr>
            <a:cxnSpLocks noChangeShapeType="1"/>
            <a:stCxn id="31747" idx="3"/>
            <a:endCxn id="31749" idx="1"/>
          </p:cNvCxnSpPr>
          <p:nvPr/>
        </p:nvCxnSpPr>
        <p:spPr bwMode="auto">
          <a:xfrm flipV="1">
            <a:off x="2895600" y="2362200"/>
            <a:ext cx="1828800" cy="1676400"/>
          </a:xfrm>
          <a:prstGeom prst="straightConnector1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</p:cxnSp>
      <p:sp>
        <p:nvSpPr>
          <p:cNvPr id="31749" name="AutoShape 20"/>
          <p:cNvSpPr>
            <a:spLocks noChangeArrowheads="1"/>
          </p:cNvSpPr>
          <p:nvPr/>
        </p:nvSpPr>
        <p:spPr bwMode="auto">
          <a:xfrm>
            <a:off x="4724400" y="1600200"/>
            <a:ext cx="3429000" cy="1524000"/>
          </a:xfrm>
          <a:prstGeom prst="flowChartAlternateProcess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CC00"/>
                </a:solidFill>
              </a:rPr>
              <a:t>Option 1: </a:t>
            </a:r>
          </a:p>
          <a:p>
            <a:pPr algn="ctr"/>
            <a:endParaRPr lang="en-US" sz="1400" dirty="0">
              <a:solidFill>
                <a:srgbClr val="FFCC00"/>
              </a:solidFill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Submit a request via the Web at 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http://www.networkforphl.org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31750" name="AutoShape 21"/>
          <p:cNvSpPr>
            <a:spLocks noChangeArrowheads="1"/>
          </p:cNvSpPr>
          <p:nvPr/>
        </p:nvSpPr>
        <p:spPr bwMode="auto">
          <a:xfrm>
            <a:off x="4724400" y="3276600"/>
            <a:ext cx="3429000" cy="1524000"/>
          </a:xfrm>
          <a:prstGeom prst="flowChartAlternateProcess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CC00"/>
                </a:solidFill>
              </a:rPr>
              <a:t>Option 2: </a:t>
            </a:r>
          </a:p>
          <a:p>
            <a:pPr algn="ctr"/>
            <a:endParaRPr lang="en-US" sz="1400" dirty="0">
              <a:solidFill>
                <a:srgbClr val="FFCC00"/>
              </a:solidFill>
            </a:endParaRPr>
          </a:p>
          <a:p>
            <a:pPr algn="ctr"/>
            <a:r>
              <a:rPr lang="en-US" sz="1400" dirty="0"/>
              <a:t>Call the Western Region Office M-F from 9am – 5pm (AZ time) at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</a:rPr>
              <a:t> (480) </a:t>
            </a:r>
            <a:r>
              <a:rPr lang="en-US" sz="1600" b="1" dirty="0" smtClean="0">
                <a:solidFill>
                  <a:srgbClr val="800000"/>
                </a:solidFill>
              </a:rPr>
              <a:t>727-2092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31751" name="AutoShape 25"/>
          <p:cNvSpPr>
            <a:spLocks noChangeArrowheads="1"/>
          </p:cNvSpPr>
          <p:nvPr/>
        </p:nvSpPr>
        <p:spPr bwMode="auto">
          <a:xfrm>
            <a:off x="4785852" y="4862052"/>
            <a:ext cx="3429000" cy="1447800"/>
          </a:xfrm>
          <a:prstGeom prst="flowChartAlternateProcess">
            <a:avLst/>
          </a:prstGeom>
          <a:solidFill>
            <a:schemeClr val="accent1"/>
          </a:solidFill>
          <a:ln w="889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FFCC00"/>
                </a:solidFill>
              </a:rPr>
              <a:t>Option 3:</a:t>
            </a:r>
          </a:p>
          <a:p>
            <a:pPr algn="ctr"/>
            <a:endParaRPr lang="en-US" sz="1400" dirty="0">
              <a:solidFill>
                <a:srgbClr val="FFCC00"/>
              </a:solidFill>
            </a:endParaRPr>
          </a:p>
          <a:p>
            <a:pPr algn="ctr"/>
            <a:r>
              <a:rPr lang="en-US" sz="1400" dirty="0"/>
              <a:t>E-mail the Western Region Office at </a:t>
            </a:r>
          </a:p>
          <a:p>
            <a:pPr algn="ctr"/>
            <a:r>
              <a:rPr lang="en-US" sz="1600" b="1" dirty="0" smtClean="0">
                <a:solidFill>
                  <a:srgbClr val="800000"/>
                </a:solidFill>
              </a:rPr>
              <a:t>dorenstein@networkforphl.org</a:t>
            </a:r>
            <a:endParaRPr lang="en-US" sz="1400" b="1" dirty="0">
              <a:solidFill>
                <a:srgbClr val="800000"/>
              </a:solidFill>
            </a:endParaRPr>
          </a:p>
        </p:txBody>
      </p:sp>
      <p:cxnSp>
        <p:nvCxnSpPr>
          <p:cNvPr id="31752" name="AutoShape 34"/>
          <p:cNvCxnSpPr>
            <a:cxnSpLocks noChangeShapeType="1"/>
            <a:stCxn id="31747" idx="3"/>
            <a:endCxn id="31750" idx="1"/>
          </p:cNvCxnSpPr>
          <p:nvPr/>
        </p:nvCxnSpPr>
        <p:spPr bwMode="auto">
          <a:xfrm>
            <a:off x="2895600" y="4038600"/>
            <a:ext cx="1828800" cy="0"/>
          </a:xfrm>
          <a:prstGeom prst="straightConnector1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</p:cxnSp>
      <p:cxnSp>
        <p:nvCxnSpPr>
          <p:cNvPr id="31753" name="AutoShape 35"/>
          <p:cNvCxnSpPr>
            <a:cxnSpLocks noChangeShapeType="1"/>
            <a:stCxn id="31747" idx="3"/>
            <a:endCxn id="31751" idx="1"/>
          </p:cNvCxnSpPr>
          <p:nvPr/>
        </p:nvCxnSpPr>
        <p:spPr bwMode="auto">
          <a:xfrm>
            <a:off x="2895600" y="4038600"/>
            <a:ext cx="1890252" cy="1547352"/>
          </a:xfrm>
          <a:prstGeom prst="straightConnector1">
            <a:avLst/>
          </a:prstGeom>
          <a:noFill/>
          <a:ln w="88900">
            <a:solidFill>
              <a:srgbClr val="8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963560"/>
            <a:ext cx="8458200" cy="762000"/>
          </a:xfrm>
        </p:spPr>
        <p:txBody>
          <a:bodyPr/>
          <a:lstStyle/>
          <a:p>
            <a:r>
              <a:rPr lang="en-US" sz="3600" dirty="0" smtClean="0"/>
              <a:t>Our Role in Providing Technical Assistance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678426" y="2241756"/>
            <a:ext cx="8155858" cy="429456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The Network and the Western Region seek to facilitate and supplement the legal activities of customers and partners within the limits of our resources. 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It is not our objective to: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Replace the specific guidance of legal counsel for an agency, department, or organization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Supersede a legal counsel’s opinion or guidance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Resolve conflicts between persons within the agency, department, or organization, or between persons in different jurisdictions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731520" y="715297"/>
            <a:ext cx="8412480" cy="685800"/>
          </a:xfrm>
        </p:spPr>
        <p:txBody>
          <a:bodyPr/>
          <a:lstStyle/>
          <a:p>
            <a:r>
              <a:rPr lang="en-US" sz="3200" b="1" dirty="0" smtClean="0"/>
              <a:t>Specific Limitations on Technical Assistance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634181" y="1932039"/>
            <a:ext cx="5043948" cy="4232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Network does not provide </a:t>
            </a:r>
            <a:r>
              <a:rPr lang="en-US" sz="2400" b="1" dirty="0" smtClean="0"/>
              <a:t>legal advice</a:t>
            </a:r>
            <a:r>
              <a:rPr lang="en-US" sz="2400" dirty="0" smtClean="0"/>
              <a:t>, including: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400" dirty="0" smtClean="0"/>
              <a:t>Directly representing an organization or individual in court or any legal action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400" dirty="0" smtClean="0"/>
              <a:t>Giving a specific legal opinion that applies to or interprets laws to a specific factual situation pursuant to an attorney/client relationship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The Network also does not engage in any lobbying activities </a:t>
            </a:r>
          </a:p>
        </p:txBody>
      </p:sp>
      <p:pic>
        <p:nvPicPr>
          <p:cNvPr id="34820" name="Picture 6" descr="Law-Legal-Advice-300x2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452688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5867400" y="1981200"/>
            <a:ext cx="2362200" cy="21336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482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48200"/>
            <a:ext cx="2582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0800000">
            <a:off x="5867400" y="4648200"/>
            <a:ext cx="2590800" cy="1524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687276" y="818535"/>
            <a:ext cx="7946136" cy="400110"/>
          </a:xfrm>
        </p:spPr>
        <p:txBody>
          <a:bodyPr/>
          <a:lstStyle/>
          <a:p>
            <a:r>
              <a:rPr lang="en-US" sz="3200" b="1" dirty="0" smtClean="0"/>
              <a:t>Specific Limitations on Technical Assistance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1076632" y="2300748"/>
            <a:ext cx="3790336" cy="33003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The Network - Western Region can be your partner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But not your lawyer or law firm</a:t>
            </a:r>
          </a:p>
        </p:txBody>
      </p:sp>
      <p:pic>
        <p:nvPicPr>
          <p:cNvPr id="35845" name="Picture 7" descr="C:\Temp\Temporary Internet Files\Content.IE5\NJLPQVQN\MC9002871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606" y="4129549"/>
            <a:ext cx="37020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387" y="1752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88720" y="1195768"/>
            <a:ext cx="7946136" cy="61555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Contact the Network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7580" y="2171699"/>
            <a:ext cx="4570109" cy="3650230"/>
          </a:xfrm>
        </p:spPr>
        <p:txBody>
          <a:bodyPr/>
          <a:lstStyle/>
          <a:p>
            <a:pPr lvl="1"/>
            <a:r>
              <a:rPr lang="en-US" sz="2200" dirty="0" smtClean="0"/>
              <a:t>Visit www.networkforphl.org</a:t>
            </a:r>
          </a:p>
          <a:p>
            <a:pPr lvl="1"/>
            <a:r>
              <a:rPr lang="en-US" sz="2200" dirty="0" smtClean="0"/>
              <a:t>Call or email us at the Western Region</a:t>
            </a:r>
            <a:r>
              <a:rPr lang="en-US" sz="2200" dirty="0"/>
              <a:t> </a:t>
            </a:r>
            <a:r>
              <a:rPr lang="en-US" sz="2200" dirty="0" smtClean="0"/>
              <a:t>anytime from 9 a.m. to 5 p.m. (AZ time)</a:t>
            </a:r>
          </a:p>
          <a:p>
            <a:pPr lvl="3"/>
            <a:r>
              <a:rPr lang="en-US" sz="2200" b="1" dirty="0" smtClean="0">
                <a:solidFill>
                  <a:schemeClr val="bg2"/>
                </a:solidFill>
              </a:rPr>
              <a:t>dorenstein@networkforphl.org</a:t>
            </a:r>
          </a:p>
          <a:p>
            <a:pPr lvl="3"/>
            <a:r>
              <a:rPr lang="en-US" sz="2200" b="1" dirty="0" smtClean="0">
                <a:solidFill>
                  <a:schemeClr val="bg2"/>
                </a:solidFill>
              </a:rPr>
              <a:t>(480) 727-2092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13369" b="5641"/>
          <a:stretch/>
        </p:blipFill>
        <p:spPr bwMode="auto">
          <a:xfrm>
            <a:off x="5380890" y="2206864"/>
            <a:ext cx="3516924" cy="2831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84" y="996848"/>
            <a:ext cx="8080375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2625" y="1712913"/>
            <a:ext cx="7772400" cy="4383087"/>
          </a:xfrm>
        </p:spPr>
        <p:txBody>
          <a:bodyPr/>
          <a:lstStyle/>
          <a:p>
            <a:r>
              <a:rPr lang="en-US" b="1" dirty="0" smtClean="0"/>
              <a:t>Diana Schneider, DrPH, MA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Senior Epidemiologist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U.S. Immigration and Customs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Enforcement, DHS</a:t>
            </a:r>
          </a:p>
          <a:p>
            <a:r>
              <a:rPr lang="en-US" b="1" dirty="0" smtClean="0"/>
              <a:t>Gary Simpson, MD</a:t>
            </a:r>
          </a:p>
          <a:p>
            <a:r>
              <a:rPr lang="en-US" b="1" dirty="0" smtClean="0"/>
              <a:t>Dan Stier, JD</a:t>
            </a:r>
          </a:p>
          <a:p>
            <a:r>
              <a:rPr lang="en-US" b="1" dirty="0" smtClean="0"/>
              <a:t>Dan Reyna, MSS, MPA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72909" y="1032645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For more information: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9908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Clifford M. Rees, JD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Practice Director, Western Region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The Network for Public Health Law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UNM School of Law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Institute of Public Law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Albuquerque, New Mexico USA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505-231-7190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>
                <a:hlinkClick r:id="rId3"/>
              </a:rPr>
              <a:t>crees@networkforphl.org</a:t>
            </a: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206" y="2217789"/>
            <a:ext cx="9144000" cy="4378325"/>
          </a:xfrm>
        </p:spPr>
        <p:txBody>
          <a:bodyPr/>
          <a:lstStyle/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U.S Constitution -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“Police Powers”</a:t>
            </a: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    10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Amendment to the U.S. Constitution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Powers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not given to the Federal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Government 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   are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reserved to the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States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 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State </a:t>
            </a:r>
            <a:r>
              <a:rPr lang="en-US" sz="2800" b="1" dirty="0">
                <a:cs typeface="Times New Roman" pitchFamily="18" charset="0"/>
              </a:rPr>
              <a:t>authority - Intrastate </a:t>
            </a:r>
            <a:r>
              <a:rPr lang="en-US" sz="2800" b="1" dirty="0" smtClean="0">
                <a:cs typeface="Times New Roman" pitchFamily="18" charset="0"/>
              </a:rPr>
              <a:t>issues – TB Control</a:t>
            </a:r>
            <a:endParaRPr lang="en-US" sz="2400" b="1" dirty="0" smtClean="0">
              <a:cs typeface="Times New Roman" pitchFamily="18" charset="0"/>
            </a:endParaRP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cs typeface="Times New Roman" pitchFamily="18" charset="0"/>
              </a:rPr>
              <a:t>Infectious Disease Control Measures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cs typeface="Times New Roman" pitchFamily="18" charset="0"/>
              </a:rPr>
              <a:t>Public Health Treatment Facilities 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cs typeface="Times New Roman" pitchFamily="18" charset="0"/>
              </a:rPr>
              <a:t>Licensure of Public and Private Health Facilities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3290" y="1440323"/>
            <a:ext cx="7996237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State/Local Health Law Powers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811213" y="2286000"/>
            <a:ext cx="7086600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4215_Page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103687" cy="491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Text Box 2053"/>
          <p:cNvSpPr txBox="1">
            <a:spLocks noChangeArrowheads="1"/>
          </p:cNvSpPr>
          <p:nvPr/>
        </p:nvSpPr>
        <p:spPr bwMode="auto">
          <a:xfrm>
            <a:off x="373780" y="1425575"/>
            <a:ext cx="8397875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State/Local Health Law Power</a:t>
            </a:r>
          </a:p>
        </p:txBody>
      </p:sp>
      <p:sp>
        <p:nvSpPr>
          <p:cNvPr id="379912" name="Rectangle 2056"/>
          <p:cNvSpPr>
            <a:spLocks noChangeArrowheads="1"/>
          </p:cNvSpPr>
          <p:nvPr/>
        </p:nvSpPr>
        <p:spPr bwMode="auto">
          <a:xfrm>
            <a:off x="374650" y="2041525"/>
            <a:ext cx="8616950" cy="4637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 Mexico State Statute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Public Health Act, Sections 24-1-1., </a:t>
            </a:r>
            <a:r>
              <a:rPr lang="en-US" sz="28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 seq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., NMSA 1978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b="1" i="1" dirty="0">
                <a:latin typeface="Arial" charset="0"/>
              </a:rPr>
              <a:t>(from Laws 1919, Chapter 85, Section 10)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latin typeface="Arial" charset="0"/>
              </a:rPr>
              <a:t>24-1-3.C.; ... to investigate, control and abate causes of disease, especially epidemics, sources of mortality and other conditions of public health.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latin typeface="Arial" charset="0"/>
              </a:rPr>
              <a:t>24-1-3.D.; … to establish, maintain and enforce isolation and quarantine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i="1" dirty="0">
                <a:latin typeface="Arial" charset="0"/>
              </a:rPr>
              <a:t>24-1-3.E.; … to close any public place and forbid gatherings of people when necessary for the protection of public health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25" y="6096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1027"/>
          <p:cNvSpPr txBox="1">
            <a:spLocks noChangeArrowheads="1"/>
          </p:cNvSpPr>
          <p:nvPr/>
        </p:nvSpPr>
        <p:spPr bwMode="auto">
          <a:xfrm>
            <a:off x="381000" y="1425575"/>
            <a:ext cx="7850187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State/Local Health Law Power</a:t>
            </a:r>
          </a:p>
        </p:txBody>
      </p:sp>
      <p:sp>
        <p:nvSpPr>
          <p:cNvPr id="416772" name="Rectangle 1028"/>
          <p:cNvSpPr>
            <a:spLocks noChangeArrowheads="1"/>
          </p:cNvSpPr>
          <p:nvPr/>
        </p:nvSpPr>
        <p:spPr bwMode="auto">
          <a:xfrm>
            <a:off x="373063" y="2114550"/>
            <a:ext cx="8305800" cy="4527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 Mexico State Statutes &amp; Rules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i="1" dirty="0" smtClean="0">
                <a:latin typeface="Arial" charset="0"/>
              </a:rPr>
              <a:t>Section 24-1-15, NMSA 1978 -  “</a:t>
            </a:r>
            <a:r>
              <a:rPr lang="en-US" b="1" i="1" dirty="0">
                <a:latin typeface="Arial" charset="0"/>
              </a:rPr>
              <a:t>Reporting of Contagious Diseases”</a:t>
            </a: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b="1" i="1" dirty="0">
                <a:latin typeface="Arial" charset="0"/>
              </a:rPr>
              <a:t>   Subsection A. – Reporting Requirement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b="1" i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b="1" i="1" dirty="0">
                <a:latin typeface="Arial" charset="0"/>
              </a:rPr>
              <a:t>        Rule – 7.4.3 NMAC, “Control of Disease </a:t>
            </a:r>
            <a:r>
              <a:rPr lang="en-US" b="1" i="1" dirty="0" smtClean="0">
                <a:latin typeface="Arial" charset="0"/>
              </a:rPr>
              <a:t>and </a:t>
            </a:r>
            <a:r>
              <a:rPr lang="en-US" b="1" i="1" dirty="0">
                <a:latin typeface="Arial" charset="0"/>
              </a:rPr>
              <a:t>Conditions of Public Health Significance”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en-US" b="1" i="1" dirty="0"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defRPr/>
            </a:pPr>
            <a:r>
              <a:rPr lang="en-US" b="1" i="1" dirty="0">
                <a:latin typeface="Arial" charset="0"/>
              </a:rPr>
              <a:t>   Subsections B. – L. - Due Process procedures </a:t>
            </a:r>
            <a:r>
              <a:rPr lang="en-US" b="1" i="1" dirty="0" smtClean="0">
                <a:latin typeface="Arial" charset="0"/>
              </a:rPr>
              <a:t>to </a:t>
            </a:r>
            <a:r>
              <a:rPr lang="en-US" b="1" i="1" dirty="0">
                <a:latin typeface="Arial" charset="0"/>
              </a:rPr>
              <a:t>detain a person infected with a threatening communicable disease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575" y="6096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Text Box 1027"/>
          <p:cNvSpPr txBox="1">
            <a:spLocks noChangeArrowheads="1"/>
          </p:cNvSpPr>
          <p:nvPr/>
        </p:nvSpPr>
        <p:spPr bwMode="auto">
          <a:xfrm>
            <a:off x="519113" y="1384300"/>
            <a:ext cx="774065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State/Local Health Law Power</a:t>
            </a:r>
          </a:p>
        </p:txBody>
      </p:sp>
      <p:sp>
        <p:nvSpPr>
          <p:cNvPr id="390148" name="Rectangle 1028"/>
          <p:cNvSpPr>
            <a:spLocks noChangeArrowheads="1"/>
          </p:cNvSpPr>
          <p:nvPr/>
        </p:nvSpPr>
        <p:spPr bwMode="auto">
          <a:xfrm>
            <a:off x="665163" y="2333625"/>
            <a:ext cx="74676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New Mexico State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Statutes: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i="1" dirty="0" smtClean="0"/>
              <a:t>Protocol for Management of Infectious Forms of Tuberculosis,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  <a:defRPr/>
            </a:pPr>
            <a:r>
              <a:rPr lang="en-US" b="1" i="1" dirty="0" smtClean="0"/>
              <a:t>Section 24-1-15.1</a:t>
            </a:r>
            <a:r>
              <a:rPr lang="en-US" b="1" dirty="0" smtClean="0"/>
              <a:t>, NMSA 1978 (Laws of 2009, Chapter 174)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/>
            </a:pPr>
            <a:r>
              <a:rPr lang="en-US" b="1" i="1" dirty="0" smtClean="0">
                <a:latin typeface="Arial" charset="0"/>
              </a:rPr>
              <a:t>    Public </a:t>
            </a:r>
            <a:r>
              <a:rPr lang="en-US" b="1" i="1" dirty="0">
                <a:latin typeface="Arial" charset="0"/>
              </a:rPr>
              <a:t>Health Emergency Response Act, Sections 12-10A.-1., </a:t>
            </a:r>
            <a:r>
              <a:rPr lang="en-US" b="1" i="1" u="sng" dirty="0">
                <a:latin typeface="Arial" charset="0"/>
              </a:rPr>
              <a:t>et seq.</a:t>
            </a:r>
            <a:r>
              <a:rPr lang="en-US" b="1" i="1" dirty="0">
                <a:latin typeface="Arial" charset="0"/>
              </a:rPr>
              <a:t>, NMSA 1978, (Laws of 2003, Chapter 218, as amended)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None/>
              <a:defRPr/>
            </a:pP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New 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Mexico Legislative Council Service website - </a:t>
            </a:r>
            <a:r>
              <a:rPr lang="en-US" b="1" u="sng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  <a:hlinkClick r:id="rId3"/>
              </a:rPr>
              <a:t>www.nmlegis.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  <a:hlinkClick r:id="rId3"/>
              </a:rPr>
              <a:t>gov/lcs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&gt; Other Resources&gt;Statutes</a:t>
            </a:r>
            <a:endParaRPr lang="en-US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Char char="¨"/>
              <a:defRPr/>
            </a:pP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08025" y="685800"/>
            <a:ext cx="8435975" cy="6858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Basics of </a:t>
            </a:r>
            <a:r>
              <a:rPr lang="en-US" sz="4000" b="1" dirty="0" smtClean="0"/>
              <a:t>Public Health </a:t>
            </a:r>
            <a:r>
              <a:rPr lang="en-US" sz="4000" b="1" dirty="0"/>
              <a:t>Law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_PPT_template">
  <a:themeElements>
    <a:clrScheme name="Network">
      <a:dk1>
        <a:srgbClr val="404040"/>
      </a:dk1>
      <a:lt1>
        <a:srgbClr val="FEFEFE"/>
      </a:lt1>
      <a:dk2>
        <a:srgbClr val="B1BA1E"/>
      </a:dk2>
      <a:lt2>
        <a:srgbClr val="008877"/>
      </a:lt2>
      <a:accent1>
        <a:srgbClr val="247CBB"/>
      </a:accent1>
      <a:accent2>
        <a:srgbClr val="66B6E2"/>
      </a:accent2>
      <a:accent3>
        <a:srgbClr val="F1843D"/>
      </a:accent3>
      <a:accent4>
        <a:srgbClr val="67AE4B"/>
      </a:accent4>
      <a:accent5>
        <a:srgbClr val="8F6CAB"/>
      </a:accent5>
      <a:accent6>
        <a:srgbClr val="F05B5C"/>
      </a:accent6>
      <a:hlink>
        <a:srgbClr val="FF00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Network_PPT_template</Template>
  <TotalTime>96</TotalTime>
  <Words>2885</Words>
  <Application>Microsoft Office PowerPoint</Application>
  <PresentationFormat>On-screen Show (4:3)</PresentationFormat>
  <Paragraphs>520</Paragraphs>
  <Slides>47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Network_PPT_template</vt:lpstr>
      <vt:lpstr>PowerPoint Presentation</vt:lpstr>
      <vt:lpstr>PowerPoint Presentation</vt:lpstr>
      <vt:lpstr>PowerPoint Presentation</vt:lpstr>
      <vt:lpstr>Basics of Public Health Law</vt:lpstr>
      <vt:lpstr>Basics of Public Health Law</vt:lpstr>
      <vt:lpstr>Basics of Public Health Law</vt:lpstr>
      <vt:lpstr>Basics of Public Health Law</vt:lpstr>
      <vt:lpstr>Basics of Public Health Law</vt:lpstr>
      <vt:lpstr>Basics of Public Health Law</vt:lpstr>
      <vt:lpstr>Basics of Public Health Law</vt:lpstr>
      <vt:lpstr>Basics of Public Health Law</vt:lpstr>
      <vt:lpstr>Basics of Public Health Law </vt:lpstr>
      <vt:lpstr>Basics of Public Health Law</vt:lpstr>
      <vt:lpstr>Basics of Public Health Law</vt:lpstr>
      <vt:lpstr>U.S. will implement IHR under principles of  federalism</vt:lpstr>
      <vt:lpstr>Inter-Jurisdictional Legal Authorities </vt:lpstr>
      <vt:lpstr>Options for U.S. International Agreements:</vt:lpstr>
      <vt:lpstr>Examples of Existing International Agreements</vt:lpstr>
      <vt:lpstr>Types of Agreements</vt:lpstr>
      <vt:lpstr>PowerPoint Presentation</vt:lpstr>
      <vt:lpstr>Example of mechanisms to transfer TB patients between U.S. jurisdictions</vt:lpstr>
      <vt:lpstr>Future Directions </vt:lpstr>
      <vt:lpstr>Future Directions  (Continued) </vt:lpstr>
      <vt:lpstr>Future Directions (Continued) </vt:lpstr>
      <vt:lpstr>DISCUSSION</vt:lpstr>
      <vt:lpstr>The Network for Public Health Law</vt:lpstr>
      <vt:lpstr>Public Health Legal Support</vt:lpstr>
      <vt:lpstr>Who can use the Network</vt:lpstr>
      <vt:lpstr>Public Health Topics</vt:lpstr>
      <vt:lpstr>Legal Technical Assistance</vt:lpstr>
      <vt:lpstr>Access Helpful Resources</vt:lpstr>
      <vt:lpstr>Join the Network at no cost:</vt:lpstr>
      <vt:lpstr>National Scope with Local Expertise</vt:lpstr>
      <vt:lpstr>Five Regions</vt:lpstr>
      <vt:lpstr>The Network - Western Region</vt:lpstr>
      <vt:lpstr>Western Region Leaders</vt:lpstr>
      <vt:lpstr>Western Region Leaders</vt:lpstr>
      <vt:lpstr>Funded By</vt:lpstr>
      <vt:lpstr>How Can the Western Region Assist You? </vt:lpstr>
      <vt:lpstr>           Menu of Potential Tools  </vt:lpstr>
      <vt:lpstr>PowerPoint Presentation</vt:lpstr>
      <vt:lpstr>Our Role in Providing Technical Assistance</vt:lpstr>
      <vt:lpstr>Specific Limitations on Technical Assistance</vt:lpstr>
      <vt:lpstr>Specific Limitations on Technical Assistance</vt:lpstr>
      <vt:lpstr>Contact the Network</vt:lpstr>
      <vt:lpstr>Acknowledgements</vt:lpstr>
      <vt:lpstr>For more information:</vt:lpstr>
    </vt:vector>
  </TitlesOfParts>
  <Company>William Mitchell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Network</dc:title>
  <dc:creator>Windows User</dc:creator>
  <cp:lastModifiedBy>Blake Harper</cp:lastModifiedBy>
  <cp:revision>14</cp:revision>
  <cp:lastPrinted>2011-06-22T19:44:08Z</cp:lastPrinted>
  <dcterms:created xsi:type="dcterms:W3CDTF">2011-09-27T17:35:56Z</dcterms:created>
  <dcterms:modified xsi:type="dcterms:W3CDTF">2012-06-11T17:34:26Z</dcterms:modified>
</cp:coreProperties>
</file>